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93" r:id="rId3"/>
    <p:sldId id="311" r:id="rId4"/>
    <p:sldId id="294" r:id="rId5"/>
    <p:sldId id="295" r:id="rId6"/>
    <p:sldId id="296" r:id="rId7"/>
    <p:sldId id="297" r:id="rId8"/>
    <p:sldId id="298" r:id="rId9"/>
    <p:sldId id="299" r:id="rId10"/>
    <p:sldId id="259" r:id="rId11"/>
    <p:sldId id="301" r:id="rId12"/>
    <p:sldId id="300" r:id="rId13"/>
    <p:sldId id="302" r:id="rId14"/>
    <p:sldId id="303" r:id="rId15"/>
    <p:sldId id="304" r:id="rId16"/>
    <p:sldId id="305" r:id="rId17"/>
    <p:sldId id="31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2541B2-8A86-45FC-A2F2-A56DABBE6769}">
          <p14:sldIdLst>
            <p14:sldId id="256"/>
            <p14:sldId id="293"/>
            <p14:sldId id="311"/>
            <p14:sldId id="294"/>
            <p14:sldId id="295"/>
            <p14:sldId id="296"/>
            <p14:sldId id="297"/>
            <p14:sldId id="298"/>
            <p14:sldId id="299"/>
          </p14:sldIdLst>
        </p14:section>
        <p14:section name="Untitled Section" id="{14B9CA0D-0DA8-4A98-AF26-41D0A9F6E5FD}">
          <p14:sldIdLst>
            <p14:sldId id="259"/>
            <p14:sldId id="301"/>
            <p14:sldId id="300"/>
            <p14:sldId id="302"/>
            <p14:sldId id="303"/>
            <p14:sldId id="304"/>
            <p14:sldId id="305"/>
            <p14:sldId id="3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8E78E8-4B72-4B3C-A598-B6A6B3EF743C}" v="45" dt="2022-06-10T23:03:39.8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 Minru" userId="6eb0ebf9-f4cc-41d0-b651-785973bee222" providerId="ADAL" clId="{DC8E78E8-4B72-4B3C-A598-B6A6B3EF743C}"/>
    <pc:docChg chg="undo redo custSel addSld delSld modSld sldOrd addSection modSection">
      <pc:chgData name="Li, Minru" userId="6eb0ebf9-f4cc-41d0-b651-785973bee222" providerId="ADAL" clId="{DC8E78E8-4B72-4B3C-A598-B6A6B3EF743C}" dt="2022-06-10T23:11:53.273" v="2466" actId="5793"/>
      <pc:docMkLst>
        <pc:docMk/>
      </pc:docMkLst>
      <pc:sldChg chg="modSp mod">
        <pc:chgData name="Li, Minru" userId="6eb0ebf9-f4cc-41d0-b651-785973bee222" providerId="ADAL" clId="{DC8E78E8-4B72-4B3C-A598-B6A6B3EF743C}" dt="2022-06-08T12:27:25.492" v="160" actId="14100"/>
        <pc:sldMkLst>
          <pc:docMk/>
          <pc:sldMk cId="4177117539" sldId="256"/>
        </pc:sldMkLst>
        <pc:spChg chg="mod">
          <ac:chgData name="Li, Minru" userId="6eb0ebf9-f4cc-41d0-b651-785973bee222" providerId="ADAL" clId="{DC8E78E8-4B72-4B3C-A598-B6A6B3EF743C}" dt="2022-06-08T12:27:25.492" v="160" actId="14100"/>
          <ac:spMkLst>
            <pc:docMk/>
            <pc:sldMk cId="4177117539" sldId="256"/>
            <ac:spMk id="2" creationId="{5A2C4384-9134-48A4-A51D-04F94FEEF272}"/>
          </ac:spMkLst>
        </pc:spChg>
        <pc:spChg chg="mod">
          <ac:chgData name="Li, Minru" userId="6eb0ebf9-f4cc-41d0-b651-785973bee222" providerId="ADAL" clId="{DC8E78E8-4B72-4B3C-A598-B6A6B3EF743C}" dt="2022-06-08T12:27:15.094" v="159" actId="20577"/>
          <ac:spMkLst>
            <pc:docMk/>
            <pc:sldMk cId="4177117539" sldId="256"/>
            <ac:spMk id="3" creationId="{92D6DFBC-7E7F-46CB-8723-374DB7A75DCB}"/>
          </ac:spMkLst>
        </pc:spChg>
      </pc:sldChg>
      <pc:sldChg chg="del">
        <pc:chgData name="Li, Minru" userId="6eb0ebf9-f4cc-41d0-b651-785973bee222" providerId="ADAL" clId="{DC8E78E8-4B72-4B3C-A598-B6A6B3EF743C}" dt="2022-06-08T17:44:57.571" v="355" actId="47"/>
        <pc:sldMkLst>
          <pc:docMk/>
          <pc:sldMk cId="1601930239" sldId="257"/>
        </pc:sldMkLst>
      </pc:sldChg>
      <pc:sldChg chg="del">
        <pc:chgData name="Li, Minru" userId="6eb0ebf9-f4cc-41d0-b651-785973bee222" providerId="ADAL" clId="{DC8E78E8-4B72-4B3C-A598-B6A6B3EF743C}" dt="2022-06-08T17:45:03.825" v="356" actId="47"/>
        <pc:sldMkLst>
          <pc:docMk/>
          <pc:sldMk cId="1574568672" sldId="258"/>
        </pc:sldMkLst>
      </pc:sldChg>
      <pc:sldChg chg="addSp delSp modSp new mod ord">
        <pc:chgData name="Li, Minru" userId="6eb0ebf9-f4cc-41d0-b651-785973bee222" providerId="ADAL" clId="{DC8E78E8-4B72-4B3C-A598-B6A6B3EF743C}" dt="2022-06-10T18:54:55.153" v="2111" actId="1076"/>
        <pc:sldMkLst>
          <pc:docMk/>
          <pc:sldMk cId="2127962181" sldId="259"/>
        </pc:sldMkLst>
        <pc:spChg chg="mod">
          <ac:chgData name="Li, Minru" userId="6eb0ebf9-f4cc-41d0-b651-785973bee222" providerId="ADAL" clId="{DC8E78E8-4B72-4B3C-A598-B6A6B3EF743C}" dt="2022-06-10T18:53:16.792" v="2095" actId="14100"/>
          <ac:spMkLst>
            <pc:docMk/>
            <pc:sldMk cId="2127962181" sldId="259"/>
            <ac:spMk id="2" creationId="{6DFC50EB-EBB4-4ED2-B439-25A63B00E48E}"/>
          </ac:spMkLst>
        </pc:spChg>
        <pc:spChg chg="del">
          <ac:chgData name="Li, Minru" userId="6eb0ebf9-f4cc-41d0-b651-785973bee222" providerId="ADAL" clId="{DC8E78E8-4B72-4B3C-A598-B6A6B3EF743C}" dt="2022-06-08T05:44:03.537" v="19" actId="22"/>
          <ac:spMkLst>
            <pc:docMk/>
            <pc:sldMk cId="2127962181" sldId="259"/>
            <ac:spMk id="3" creationId="{09AEA890-3590-45A3-9B8B-658925C9E8D0}"/>
          </ac:spMkLst>
        </pc:spChg>
        <pc:picChg chg="add mod ord modCrop">
          <ac:chgData name="Li, Minru" userId="6eb0ebf9-f4cc-41d0-b651-785973bee222" providerId="ADAL" clId="{DC8E78E8-4B72-4B3C-A598-B6A6B3EF743C}" dt="2022-06-10T18:54:55.153" v="2111" actId="1076"/>
          <ac:picMkLst>
            <pc:docMk/>
            <pc:sldMk cId="2127962181" sldId="259"/>
            <ac:picMk id="5" creationId="{07E9B14B-50E0-4F55-BA76-96213F5C3D93}"/>
          </ac:picMkLst>
        </pc:picChg>
      </pc:sldChg>
      <pc:sldChg chg="modSp add">
        <pc:chgData name="Li, Minru" userId="6eb0ebf9-f4cc-41d0-b651-785973bee222" providerId="ADAL" clId="{DC8E78E8-4B72-4B3C-A598-B6A6B3EF743C}" dt="2022-06-08T12:38:50.049" v="172" actId="1076"/>
        <pc:sldMkLst>
          <pc:docMk/>
          <pc:sldMk cId="2146583153" sldId="293"/>
        </pc:sldMkLst>
        <pc:picChg chg="mod">
          <ac:chgData name="Li, Minru" userId="6eb0ebf9-f4cc-41d0-b651-785973bee222" providerId="ADAL" clId="{DC8E78E8-4B72-4B3C-A598-B6A6B3EF743C}" dt="2022-06-08T12:38:50.049" v="172" actId="1076"/>
          <ac:picMkLst>
            <pc:docMk/>
            <pc:sldMk cId="2146583153" sldId="293"/>
            <ac:picMk id="3074" creationId="{00000000-0000-0000-0000-000000000000}"/>
          </ac:picMkLst>
        </pc:picChg>
      </pc:sldChg>
      <pc:sldChg chg="modSp add mod setBg">
        <pc:chgData name="Li, Minru" userId="6eb0ebf9-f4cc-41d0-b651-785973bee222" providerId="ADAL" clId="{DC8E78E8-4B72-4B3C-A598-B6A6B3EF743C}" dt="2022-06-10T17:16:38.151" v="846" actId="255"/>
        <pc:sldMkLst>
          <pc:docMk/>
          <pc:sldMk cId="2913452972" sldId="294"/>
        </pc:sldMkLst>
        <pc:spChg chg="mod">
          <ac:chgData name="Li, Minru" userId="6eb0ebf9-f4cc-41d0-b651-785973bee222" providerId="ADAL" clId="{DC8E78E8-4B72-4B3C-A598-B6A6B3EF743C}" dt="2022-06-10T17:16:30.735" v="845" actId="255"/>
          <ac:spMkLst>
            <pc:docMk/>
            <pc:sldMk cId="2913452972" sldId="294"/>
            <ac:spMk id="2" creationId="{00000000-0000-0000-0000-000000000000}"/>
          </ac:spMkLst>
        </pc:spChg>
        <pc:spChg chg="mod">
          <ac:chgData name="Li, Minru" userId="6eb0ebf9-f4cc-41d0-b651-785973bee222" providerId="ADAL" clId="{DC8E78E8-4B72-4B3C-A598-B6A6B3EF743C}" dt="2022-06-08T16:17:15.812" v="176" actId="6549"/>
          <ac:spMkLst>
            <pc:docMk/>
            <pc:sldMk cId="2913452972" sldId="294"/>
            <ac:spMk id="3" creationId="{00000000-0000-0000-0000-000000000000}"/>
          </ac:spMkLst>
        </pc:spChg>
        <pc:spChg chg="mod">
          <ac:chgData name="Li, Minru" userId="6eb0ebf9-f4cc-41d0-b651-785973bee222" providerId="ADAL" clId="{DC8E78E8-4B72-4B3C-A598-B6A6B3EF743C}" dt="2022-06-10T17:16:38.151" v="846" actId="255"/>
          <ac:spMkLst>
            <pc:docMk/>
            <pc:sldMk cId="2913452972" sldId="294"/>
            <ac:spMk id="4" creationId="{00000000-0000-0000-0000-000000000000}"/>
          </ac:spMkLst>
        </pc:spChg>
      </pc:sldChg>
      <pc:sldChg chg="modSp add mod">
        <pc:chgData name="Li, Minru" userId="6eb0ebf9-f4cc-41d0-b651-785973bee222" providerId="ADAL" clId="{DC8E78E8-4B72-4B3C-A598-B6A6B3EF743C}" dt="2022-06-10T23:09:31.340" v="2438" actId="20577"/>
        <pc:sldMkLst>
          <pc:docMk/>
          <pc:sldMk cId="208931414" sldId="295"/>
        </pc:sldMkLst>
        <pc:spChg chg="mod">
          <ac:chgData name="Li, Minru" userId="6eb0ebf9-f4cc-41d0-b651-785973bee222" providerId="ADAL" clId="{DC8E78E8-4B72-4B3C-A598-B6A6B3EF743C}" dt="2022-06-10T23:09:31.340" v="2438" actId="20577"/>
          <ac:spMkLst>
            <pc:docMk/>
            <pc:sldMk cId="208931414" sldId="295"/>
            <ac:spMk id="4" creationId="{00000000-0000-0000-0000-000000000000}"/>
          </ac:spMkLst>
        </pc:spChg>
        <pc:picChg chg="mod">
          <ac:chgData name="Li, Minru" userId="6eb0ebf9-f4cc-41d0-b651-785973bee222" providerId="ADAL" clId="{DC8E78E8-4B72-4B3C-A598-B6A6B3EF743C}" dt="2022-06-08T12:40:06.618" v="173" actId="1076"/>
          <ac:picMkLst>
            <pc:docMk/>
            <pc:sldMk cId="208931414" sldId="295"/>
            <ac:picMk id="6" creationId="{00000000-0000-0000-0000-000000000000}"/>
          </ac:picMkLst>
        </pc:picChg>
        <pc:picChg chg="mod">
          <ac:chgData name="Li, Minru" userId="6eb0ebf9-f4cc-41d0-b651-785973bee222" providerId="ADAL" clId="{DC8E78E8-4B72-4B3C-A598-B6A6B3EF743C}" dt="2022-06-10T16:42:05.917" v="469" actId="1076"/>
          <ac:picMkLst>
            <pc:docMk/>
            <pc:sldMk cId="208931414" sldId="295"/>
            <ac:picMk id="10" creationId="{00000000-0000-0000-0000-000000000000}"/>
          </ac:picMkLst>
        </pc:picChg>
      </pc:sldChg>
      <pc:sldChg chg="modSp add mod">
        <pc:chgData name="Li, Minru" userId="6eb0ebf9-f4cc-41d0-b651-785973bee222" providerId="ADAL" clId="{DC8E78E8-4B72-4B3C-A598-B6A6B3EF743C}" dt="2022-06-10T17:32:17.338" v="1382" actId="1076"/>
        <pc:sldMkLst>
          <pc:docMk/>
          <pc:sldMk cId="1589240305" sldId="296"/>
        </pc:sldMkLst>
        <pc:spChg chg="mod">
          <ac:chgData name="Li, Minru" userId="6eb0ebf9-f4cc-41d0-b651-785973bee222" providerId="ADAL" clId="{DC8E78E8-4B72-4B3C-A598-B6A6B3EF743C}" dt="2022-06-10T17:17:41.696" v="875" actId="20577"/>
          <ac:spMkLst>
            <pc:docMk/>
            <pc:sldMk cId="1589240305" sldId="296"/>
            <ac:spMk id="3" creationId="{00000000-0000-0000-0000-000000000000}"/>
          </ac:spMkLst>
        </pc:spChg>
        <pc:picChg chg="mod">
          <ac:chgData name="Li, Minru" userId="6eb0ebf9-f4cc-41d0-b651-785973bee222" providerId="ADAL" clId="{DC8E78E8-4B72-4B3C-A598-B6A6B3EF743C}" dt="2022-06-10T17:32:17.338" v="1382" actId="1076"/>
          <ac:picMkLst>
            <pc:docMk/>
            <pc:sldMk cId="1589240305" sldId="296"/>
            <ac:picMk id="6" creationId="{00000000-0000-0000-0000-000000000000}"/>
          </ac:picMkLst>
        </pc:picChg>
      </pc:sldChg>
      <pc:sldChg chg="modSp add mod setBg">
        <pc:chgData name="Li, Minru" userId="6eb0ebf9-f4cc-41d0-b651-785973bee222" providerId="ADAL" clId="{DC8E78E8-4B72-4B3C-A598-B6A6B3EF743C}" dt="2022-06-10T18:51:51.182" v="2092" actId="27636"/>
        <pc:sldMkLst>
          <pc:docMk/>
          <pc:sldMk cId="1522766209" sldId="297"/>
        </pc:sldMkLst>
        <pc:spChg chg="mod">
          <ac:chgData name="Li, Minru" userId="6eb0ebf9-f4cc-41d0-b651-785973bee222" providerId="ADAL" clId="{DC8E78E8-4B72-4B3C-A598-B6A6B3EF743C}" dt="2022-06-10T18:51:51.182" v="2092" actId="27636"/>
          <ac:spMkLst>
            <pc:docMk/>
            <pc:sldMk cId="1522766209" sldId="297"/>
            <ac:spMk id="3" creationId="{00000000-0000-0000-0000-000000000000}"/>
          </ac:spMkLst>
        </pc:spChg>
        <pc:picChg chg="mod">
          <ac:chgData name="Li, Minru" userId="6eb0ebf9-f4cc-41d0-b651-785973bee222" providerId="ADAL" clId="{DC8E78E8-4B72-4B3C-A598-B6A6B3EF743C}" dt="2022-06-10T18:51:21.358" v="2075" actId="1076"/>
          <ac:picMkLst>
            <pc:docMk/>
            <pc:sldMk cId="1522766209" sldId="297"/>
            <ac:picMk id="2054" creationId="{00000000-0000-0000-0000-000000000000}"/>
          </ac:picMkLst>
        </pc:picChg>
      </pc:sldChg>
      <pc:sldChg chg="modSp add mod">
        <pc:chgData name="Li, Minru" userId="6eb0ebf9-f4cc-41d0-b651-785973bee222" providerId="ADAL" clId="{DC8E78E8-4B72-4B3C-A598-B6A6B3EF743C}" dt="2022-06-10T17:32:44.829" v="1408" actId="27636"/>
        <pc:sldMkLst>
          <pc:docMk/>
          <pc:sldMk cId="2611828249" sldId="298"/>
        </pc:sldMkLst>
        <pc:spChg chg="mod">
          <ac:chgData name="Li, Minru" userId="6eb0ebf9-f4cc-41d0-b651-785973bee222" providerId="ADAL" clId="{DC8E78E8-4B72-4B3C-A598-B6A6B3EF743C}" dt="2022-06-10T17:26:47.134" v="1219" actId="20577"/>
          <ac:spMkLst>
            <pc:docMk/>
            <pc:sldMk cId="2611828249" sldId="298"/>
            <ac:spMk id="2" creationId="{00000000-0000-0000-0000-000000000000}"/>
          </ac:spMkLst>
        </pc:spChg>
        <pc:spChg chg="mod">
          <ac:chgData name="Li, Minru" userId="6eb0ebf9-f4cc-41d0-b651-785973bee222" providerId="ADAL" clId="{DC8E78E8-4B72-4B3C-A598-B6A6B3EF743C}" dt="2022-06-10T03:29:52.689" v="385" actId="27636"/>
          <ac:spMkLst>
            <pc:docMk/>
            <pc:sldMk cId="2611828249" sldId="298"/>
            <ac:spMk id="3" creationId="{00000000-0000-0000-0000-000000000000}"/>
          </ac:spMkLst>
        </pc:spChg>
        <pc:spChg chg="mod">
          <ac:chgData name="Li, Minru" userId="6eb0ebf9-f4cc-41d0-b651-785973bee222" providerId="ADAL" clId="{DC8E78E8-4B72-4B3C-A598-B6A6B3EF743C}" dt="2022-06-10T17:32:44.829" v="1408" actId="27636"/>
          <ac:spMkLst>
            <pc:docMk/>
            <pc:sldMk cId="2611828249" sldId="298"/>
            <ac:spMk id="4" creationId="{00000000-0000-0000-0000-000000000000}"/>
          </ac:spMkLst>
        </pc:spChg>
        <pc:picChg chg="mod">
          <ac:chgData name="Li, Minru" userId="6eb0ebf9-f4cc-41d0-b651-785973bee222" providerId="ADAL" clId="{DC8E78E8-4B72-4B3C-A598-B6A6B3EF743C}" dt="2022-06-10T03:30:10.677" v="386" actId="1076"/>
          <ac:picMkLst>
            <pc:docMk/>
            <pc:sldMk cId="2611828249" sldId="298"/>
            <ac:picMk id="1027" creationId="{00000000-0000-0000-0000-000000000000}"/>
          </ac:picMkLst>
        </pc:picChg>
        <pc:picChg chg="mod">
          <ac:chgData name="Li, Minru" userId="6eb0ebf9-f4cc-41d0-b651-785973bee222" providerId="ADAL" clId="{DC8E78E8-4B72-4B3C-A598-B6A6B3EF743C}" dt="2022-06-10T03:30:34.454" v="387" actId="1076"/>
          <ac:picMkLst>
            <pc:docMk/>
            <pc:sldMk cId="2611828249" sldId="298"/>
            <ac:picMk id="4099" creationId="{00000000-0000-0000-0000-000000000000}"/>
          </ac:picMkLst>
        </pc:picChg>
      </pc:sldChg>
      <pc:sldChg chg="modSp add mod">
        <pc:chgData name="Li, Minru" userId="6eb0ebf9-f4cc-41d0-b651-785973bee222" providerId="ADAL" clId="{DC8E78E8-4B72-4B3C-A598-B6A6B3EF743C}" dt="2022-06-10T22:57:28.829" v="2169" actId="6549"/>
        <pc:sldMkLst>
          <pc:docMk/>
          <pc:sldMk cId="4003847557" sldId="299"/>
        </pc:sldMkLst>
        <pc:spChg chg="mod">
          <ac:chgData name="Li, Minru" userId="6eb0ebf9-f4cc-41d0-b651-785973bee222" providerId="ADAL" clId="{DC8E78E8-4B72-4B3C-A598-B6A6B3EF743C}" dt="2022-06-10T17:27:07.387" v="1220" actId="6549"/>
          <ac:spMkLst>
            <pc:docMk/>
            <pc:sldMk cId="4003847557" sldId="299"/>
            <ac:spMk id="2" creationId="{00000000-0000-0000-0000-000000000000}"/>
          </ac:spMkLst>
        </pc:spChg>
        <pc:spChg chg="mod">
          <ac:chgData name="Li, Minru" userId="6eb0ebf9-f4cc-41d0-b651-785973bee222" providerId="ADAL" clId="{DC8E78E8-4B72-4B3C-A598-B6A6B3EF743C}" dt="2022-06-10T22:57:28.829" v="2169" actId="6549"/>
          <ac:spMkLst>
            <pc:docMk/>
            <pc:sldMk cId="4003847557" sldId="299"/>
            <ac:spMk id="4" creationId="{00000000-0000-0000-0000-000000000000}"/>
          </ac:spMkLst>
        </pc:spChg>
        <pc:picChg chg="mod">
          <ac:chgData name="Li, Minru" userId="6eb0ebf9-f4cc-41d0-b651-785973bee222" providerId="ADAL" clId="{DC8E78E8-4B72-4B3C-A598-B6A6B3EF743C}" dt="2022-06-10T17:33:29.707" v="1409" actId="1076"/>
          <ac:picMkLst>
            <pc:docMk/>
            <pc:sldMk cId="4003847557" sldId="299"/>
            <ac:picMk id="5122" creationId="{00000000-0000-0000-0000-000000000000}"/>
          </ac:picMkLst>
        </pc:picChg>
      </pc:sldChg>
      <pc:sldChg chg="addSp delSp modSp add mod">
        <pc:chgData name="Li, Minru" userId="6eb0ebf9-f4cc-41d0-b651-785973bee222" providerId="ADAL" clId="{DC8E78E8-4B72-4B3C-A598-B6A6B3EF743C}" dt="2022-06-10T18:55:43.165" v="2122" actId="20577"/>
        <pc:sldMkLst>
          <pc:docMk/>
          <pc:sldMk cId="1847808190" sldId="300"/>
        </pc:sldMkLst>
        <pc:spChg chg="mod">
          <ac:chgData name="Li, Minru" userId="6eb0ebf9-f4cc-41d0-b651-785973bee222" providerId="ADAL" clId="{DC8E78E8-4B72-4B3C-A598-B6A6B3EF743C}" dt="2022-06-10T18:55:43.165" v="2122" actId="20577"/>
          <ac:spMkLst>
            <pc:docMk/>
            <pc:sldMk cId="1847808190" sldId="300"/>
            <ac:spMk id="2" creationId="{00000000-0000-0000-0000-000000000000}"/>
          </ac:spMkLst>
        </pc:spChg>
        <pc:spChg chg="mod">
          <ac:chgData name="Li, Minru" userId="6eb0ebf9-f4cc-41d0-b651-785973bee222" providerId="ADAL" clId="{DC8E78E8-4B72-4B3C-A598-B6A6B3EF743C}" dt="2022-06-10T17:30:21.516" v="1335" actId="6549"/>
          <ac:spMkLst>
            <pc:docMk/>
            <pc:sldMk cId="1847808190" sldId="300"/>
            <ac:spMk id="3" creationId="{00000000-0000-0000-0000-000000000000}"/>
          </ac:spMkLst>
        </pc:spChg>
        <pc:picChg chg="add mod modCrop">
          <ac:chgData name="Li, Minru" userId="6eb0ebf9-f4cc-41d0-b651-785973bee222" providerId="ADAL" clId="{DC8E78E8-4B72-4B3C-A598-B6A6B3EF743C}" dt="2022-06-10T18:55:33.104" v="2113" actId="1076"/>
          <ac:picMkLst>
            <pc:docMk/>
            <pc:sldMk cId="1847808190" sldId="300"/>
            <ac:picMk id="6" creationId="{4AF5FD9C-0ADD-4E61-AC84-F60F36BF597A}"/>
          </ac:picMkLst>
        </pc:picChg>
        <pc:picChg chg="del mod">
          <ac:chgData name="Li, Minru" userId="6eb0ebf9-f4cc-41d0-b651-785973bee222" providerId="ADAL" clId="{DC8E78E8-4B72-4B3C-A598-B6A6B3EF743C}" dt="2022-06-10T17:39:07.800" v="1418" actId="478"/>
          <ac:picMkLst>
            <pc:docMk/>
            <pc:sldMk cId="1847808190" sldId="300"/>
            <ac:picMk id="1026" creationId="{00000000-0000-0000-0000-000000000000}"/>
          </ac:picMkLst>
        </pc:picChg>
      </pc:sldChg>
      <pc:sldChg chg="modSp add mod ord">
        <pc:chgData name="Li, Minru" userId="6eb0ebf9-f4cc-41d0-b651-785973bee222" providerId="ADAL" clId="{DC8E78E8-4B72-4B3C-A598-B6A6B3EF743C}" dt="2022-06-10T18:55:23.042" v="2112" actId="1076"/>
        <pc:sldMkLst>
          <pc:docMk/>
          <pc:sldMk cId="1715487991" sldId="301"/>
        </pc:sldMkLst>
        <pc:spChg chg="mod">
          <ac:chgData name="Li, Minru" userId="6eb0ebf9-f4cc-41d0-b651-785973bee222" providerId="ADAL" clId="{DC8E78E8-4B72-4B3C-A598-B6A6B3EF743C}" dt="2022-06-10T18:54:17.519" v="2109" actId="20577"/>
          <ac:spMkLst>
            <pc:docMk/>
            <pc:sldMk cId="1715487991" sldId="301"/>
            <ac:spMk id="2" creationId="{00000000-0000-0000-0000-000000000000}"/>
          </ac:spMkLst>
        </pc:spChg>
        <pc:spChg chg="mod">
          <ac:chgData name="Li, Minru" userId="6eb0ebf9-f4cc-41d0-b651-785973bee222" providerId="ADAL" clId="{DC8E78E8-4B72-4B3C-A598-B6A6B3EF743C}" dt="2022-06-10T17:43:48.769" v="1438" actId="21"/>
          <ac:spMkLst>
            <pc:docMk/>
            <pc:sldMk cId="1715487991" sldId="301"/>
            <ac:spMk id="3" creationId="{00000000-0000-0000-0000-000000000000}"/>
          </ac:spMkLst>
        </pc:spChg>
        <pc:picChg chg="mod">
          <ac:chgData name="Li, Minru" userId="6eb0ebf9-f4cc-41d0-b651-785973bee222" providerId="ADAL" clId="{DC8E78E8-4B72-4B3C-A598-B6A6B3EF743C}" dt="2022-06-10T18:55:23.042" v="2112" actId="1076"/>
          <ac:picMkLst>
            <pc:docMk/>
            <pc:sldMk cId="1715487991" sldId="301"/>
            <ac:picMk id="2050" creationId="{00000000-0000-0000-0000-000000000000}"/>
          </ac:picMkLst>
        </pc:picChg>
      </pc:sldChg>
      <pc:sldChg chg="addSp delSp modSp add mod">
        <pc:chgData name="Li, Minru" userId="6eb0ebf9-f4cc-41d0-b651-785973bee222" providerId="ADAL" clId="{DC8E78E8-4B72-4B3C-A598-B6A6B3EF743C}" dt="2022-06-10T22:59:51.279" v="2190" actId="1076"/>
        <pc:sldMkLst>
          <pc:docMk/>
          <pc:sldMk cId="2982131362" sldId="302"/>
        </pc:sldMkLst>
        <pc:spChg chg="mod">
          <ac:chgData name="Li, Minru" userId="6eb0ebf9-f4cc-41d0-b651-785973bee222" providerId="ADAL" clId="{DC8E78E8-4B72-4B3C-A598-B6A6B3EF743C}" dt="2022-06-10T22:59:38.830" v="2189" actId="20577"/>
          <ac:spMkLst>
            <pc:docMk/>
            <pc:sldMk cId="2982131362" sldId="302"/>
            <ac:spMk id="2" creationId="{00000000-0000-0000-0000-000000000000}"/>
          </ac:spMkLst>
        </pc:spChg>
        <pc:spChg chg="mod">
          <ac:chgData name="Li, Minru" userId="6eb0ebf9-f4cc-41d0-b651-785973bee222" providerId="ADAL" clId="{DC8E78E8-4B72-4B3C-A598-B6A6B3EF743C}" dt="2022-06-10T17:49:17.302" v="1604" actId="27636"/>
          <ac:spMkLst>
            <pc:docMk/>
            <pc:sldMk cId="2982131362" sldId="302"/>
            <ac:spMk id="3" creationId="{00000000-0000-0000-0000-000000000000}"/>
          </ac:spMkLst>
        </pc:spChg>
        <pc:picChg chg="add mod">
          <ac:chgData name="Li, Minru" userId="6eb0ebf9-f4cc-41d0-b651-785973bee222" providerId="ADAL" clId="{DC8E78E8-4B72-4B3C-A598-B6A6B3EF743C}" dt="2022-06-10T22:59:51.279" v="2190" actId="1076"/>
          <ac:picMkLst>
            <pc:docMk/>
            <pc:sldMk cId="2982131362" sldId="302"/>
            <ac:picMk id="5" creationId="{DD7CC096-1FFE-4FAE-8ABF-E111E00BF9D6}"/>
          </ac:picMkLst>
        </pc:picChg>
        <pc:picChg chg="del mod">
          <ac:chgData name="Li, Minru" userId="6eb0ebf9-f4cc-41d0-b651-785973bee222" providerId="ADAL" clId="{DC8E78E8-4B72-4B3C-A598-B6A6B3EF743C}" dt="2022-06-10T22:59:06.113" v="2172" actId="21"/>
          <ac:picMkLst>
            <pc:docMk/>
            <pc:sldMk cId="2982131362" sldId="302"/>
            <ac:picMk id="4098" creationId="{00000000-0000-0000-0000-000000000000}"/>
          </ac:picMkLst>
        </pc:picChg>
      </pc:sldChg>
      <pc:sldChg chg="addSp delSp modSp add mod">
        <pc:chgData name="Li, Minru" userId="6eb0ebf9-f4cc-41d0-b651-785973bee222" providerId="ADAL" clId="{DC8E78E8-4B72-4B3C-A598-B6A6B3EF743C}" dt="2022-06-10T18:28:21.543" v="2063" actId="20577"/>
        <pc:sldMkLst>
          <pc:docMk/>
          <pc:sldMk cId="33218971" sldId="303"/>
        </pc:sldMkLst>
        <pc:spChg chg="mod">
          <ac:chgData name="Li, Minru" userId="6eb0ebf9-f4cc-41d0-b651-785973bee222" providerId="ADAL" clId="{DC8E78E8-4B72-4B3C-A598-B6A6B3EF743C}" dt="2022-06-10T18:28:21.543" v="2063" actId="20577"/>
          <ac:spMkLst>
            <pc:docMk/>
            <pc:sldMk cId="33218971" sldId="303"/>
            <ac:spMk id="2" creationId="{00000000-0000-0000-0000-000000000000}"/>
          </ac:spMkLst>
        </pc:spChg>
        <pc:spChg chg="del mod">
          <ac:chgData name="Li, Minru" userId="6eb0ebf9-f4cc-41d0-b651-785973bee222" providerId="ADAL" clId="{DC8E78E8-4B72-4B3C-A598-B6A6B3EF743C}" dt="2022-06-10T17:53:46.079" v="1681" actId="478"/>
          <ac:spMkLst>
            <pc:docMk/>
            <pc:sldMk cId="33218971" sldId="303"/>
            <ac:spMk id="3" creationId="{00000000-0000-0000-0000-000000000000}"/>
          </ac:spMkLst>
        </pc:spChg>
        <pc:spChg chg="add mod">
          <ac:chgData name="Li, Minru" userId="6eb0ebf9-f4cc-41d0-b651-785973bee222" providerId="ADAL" clId="{DC8E78E8-4B72-4B3C-A598-B6A6B3EF743C}" dt="2022-06-10T17:53:46.079" v="1681" actId="478"/>
          <ac:spMkLst>
            <pc:docMk/>
            <pc:sldMk cId="33218971" sldId="303"/>
            <ac:spMk id="6" creationId="{B68D2105-1F29-48B3-9EA6-6D6AF7A1498A}"/>
          </ac:spMkLst>
        </pc:spChg>
        <pc:picChg chg="mod">
          <ac:chgData name="Li, Minru" userId="6eb0ebf9-f4cc-41d0-b651-785973bee222" providerId="ADAL" clId="{DC8E78E8-4B72-4B3C-A598-B6A6B3EF743C}" dt="2022-06-10T17:54:14.089" v="1707" actId="1076"/>
          <ac:picMkLst>
            <pc:docMk/>
            <pc:sldMk cId="33218971" sldId="303"/>
            <ac:picMk id="3075" creationId="{00000000-0000-0000-0000-000000000000}"/>
          </ac:picMkLst>
        </pc:picChg>
      </pc:sldChg>
      <pc:sldChg chg="addSp delSp modSp add mod">
        <pc:chgData name="Li, Minru" userId="6eb0ebf9-f4cc-41d0-b651-785973bee222" providerId="ADAL" clId="{DC8E78E8-4B72-4B3C-A598-B6A6B3EF743C}" dt="2022-06-10T17:58:34.641" v="1817" actId="20577"/>
        <pc:sldMkLst>
          <pc:docMk/>
          <pc:sldMk cId="510924908" sldId="304"/>
        </pc:sldMkLst>
        <pc:spChg chg="mod">
          <ac:chgData name="Li, Minru" userId="6eb0ebf9-f4cc-41d0-b651-785973bee222" providerId="ADAL" clId="{DC8E78E8-4B72-4B3C-A598-B6A6B3EF743C}" dt="2022-06-10T17:58:34.641" v="1817" actId="20577"/>
          <ac:spMkLst>
            <pc:docMk/>
            <pc:sldMk cId="510924908" sldId="304"/>
            <ac:spMk id="2" creationId="{00000000-0000-0000-0000-000000000000}"/>
          </ac:spMkLst>
        </pc:spChg>
        <pc:spChg chg="del mod">
          <ac:chgData name="Li, Minru" userId="6eb0ebf9-f4cc-41d0-b651-785973bee222" providerId="ADAL" clId="{DC8E78E8-4B72-4B3C-A598-B6A6B3EF743C}" dt="2022-06-10T17:55:53.949" v="1790" actId="478"/>
          <ac:spMkLst>
            <pc:docMk/>
            <pc:sldMk cId="510924908" sldId="304"/>
            <ac:spMk id="3" creationId="{00000000-0000-0000-0000-000000000000}"/>
          </ac:spMkLst>
        </pc:spChg>
        <pc:spChg chg="del mod">
          <ac:chgData name="Li, Minru" userId="6eb0ebf9-f4cc-41d0-b651-785973bee222" providerId="ADAL" clId="{DC8E78E8-4B72-4B3C-A598-B6A6B3EF743C}" dt="2022-06-10T17:57:06.412" v="1799" actId="478"/>
          <ac:spMkLst>
            <pc:docMk/>
            <pc:sldMk cId="510924908" sldId="304"/>
            <ac:spMk id="4" creationId="{00000000-0000-0000-0000-000000000000}"/>
          </ac:spMkLst>
        </pc:spChg>
        <pc:spChg chg="add del mod">
          <ac:chgData name="Li, Minru" userId="6eb0ebf9-f4cc-41d0-b651-785973bee222" providerId="ADAL" clId="{DC8E78E8-4B72-4B3C-A598-B6A6B3EF743C}" dt="2022-06-10T17:58:11.245" v="1807" actId="478"/>
          <ac:spMkLst>
            <pc:docMk/>
            <pc:sldMk cId="510924908" sldId="304"/>
            <ac:spMk id="6" creationId="{B7B4729D-4B89-4E54-9680-0AFED2A84562}"/>
          </ac:spMkLst>
        </pc:spChg>
        <pc:spChg chg="add del mod">
          <ac:chgData name="Li, Minru" userId="6eb0ebf9-f4cc-41d0-b651-785973bee222" providerId="ADAL" clId="{DC8E78E8-4B72-4B3C-A598-B6A6B3EF743C}" dt="2022-06-10T17:57:17.414" v="1800" actId="478"/>
          <ac:spMkLst>
            <pc:docMk/>
            <pc:sldMk cId="510924908" sldId="304"/>
            <ac:spMk id="8" creationId="{3F7E013D-2FD0-4E69-9091-10AA9F5ABB2B}"/>
          </ac:spMkLst>
        </pc:spChg>
        <pc:picChg chg="mod">
          <ac:chgData name="Li, Minru" userId="6eb0ebf9-f4cc-41d0-b651-785973bee222" providerId="ADAL" clId="{DC8E78E8-4B72-4B3C-A598-B6A6B3EF743C}" dt="2022-06-10T17:57:57.108" v="1805" actId="14100"/>
          <ac:picMkLst>
            <pc:docMk/>
            <pc:sldMk cId="510924908" sldId="304"/>
            <ac:picMk id="5122" creationId="{00000000-0000-0000-0000-000000000000}"/>
          </ac:picMkLst>
        </pc:picChg>
      </pc:sldChg>
      <pc:sldChg chg="modSp add del mod">
        <pc:chgData name="Li, Minru" userId="6eb0ebf9-f4cc-41d0-b651-785973bee222" providerId="ADAL" clId="{DC8E78E8-4B72-4B3C-A598-B6A6B3EF743C}" dt="2022-06-10T18:00:12.369" v="1818" actId="47"/>
        <pc:sldMkLst>
          <pc:docMk/>
          <pc:sldMk cId="1214018661" sldId="305"/>
        </pc:sldMkLst>
        <pc:spChg chg="mod">
          <ac:chgData name="Li, Minru" userId="6eb0ebf9-f4cc-41d0-b651-785973bee222" providerId="ADAL" clId="{DC8E78E8-4B72-4B3C-A598-B6A6B3EF743C}" dt="2022-06-08T17:42:18.690" v="306" actId="20577"/>
          <ac:spMkLst>
            <pc:docMk/>
            <pc:sldMk cId="1214018661" sldId="305"/>
            <ac:spMk id="4" creationId="{00000000-0000-0000-0000-000000000000}"/>
          </ac:spMkLst>
        </pc:spChg>
      </pc:sldChg>
      <pc:sldChg chg="modSp add mod">
        <pc:chgData name="Li, Minru" userId="6eb0ebf9-f4cc-41d0-b651-785973bee222" providerId="ADAL" clId="{DC8E78E8-4B72-4B3C-A598-B6A6B3EF743C}" dt="2022-06-10T23:06:48.493" v="2365" actId="5793"/>
        <pc:sldMkLst>
          <pc:docMk/>
          <pc:sldMk cId="2175077528" sldId="305"/>
        </pc:sldMkLst>
        <pc:spChg chg="mod">
          <ac:chgData name="Li, Minru" userId="6eb0ebf9-f4cc-41d0-b651-785973bee222" providerId="ADAL" clId="{DC8E78E8-4B72-4B3C-A598-B6A6B3EF743C}" dt="2022-06-10T23:03:39.851" v="2209"/>
          <ac:spMkLst>
            <pc:docMk/>
            <pc:sldMk cId="2175077528" sldId="305"/>
            <ac:spMk id="2" creationId="{7EB0C069-E54B-402F-9236-9A9CDB6B3C22}"/>
          </ac:spMkLst>
        </pc:spChg>
        <pc:spChg chg="mod">
          <ac:chgData name="Li, Minru" userId="6eb0ebf9-f4cc-41d0-b651-785973bee222" providerId="ADAL" clId="{DC8E78E8-4B72-4B3C-A598-B6A6B3EF743C}" dt="2022-06-10T23:06:48.493" v="2365" actId="5793"/>
          <ac:spMkLst>
            <pc:docMk/>
            <pc:sldMk cId="2175077528" sldId="305"/>
            <ac:spMk id="3" creationId="{034AB4B0-ABC8-4AB8-9105-D6577C88EBF9}"/>
          </ac:spMkLst>
        </pc:spChg>
      </pc:sldChg>
      <pc:sldChg chg="modSp add del mod">
        <pc:chgData name="Li, Minru" userId="6eb0ebf9-f4cc-41d0-b651-785973bee222" providerId="ADAL" clId="{DC8E78E8-4B72-4B3C-A598-B6A6B3EF743C}" dt="2022-06-10T18:00:31.556" v="1820" actId="47"/>
        <pc:sldMkLst>
          <pc:docMk/>
          <pc:sldMk cId="373728863" sldId="306"/>
        </pc:sldMkLst>
        <pc:spChg chg="mod">
          <ac:chgData name="Li, Minru" userId="6eb0ebf9-f4cc-41d0-b651-785973bee222" providerId="ADAL" clId="{DC8E78E8-4B72-4B3C-A598-B6A6B3EF743C}" dt="2022-06-10T15:30:21.026" v="436" actId="1076"/>
          <ac:spMkLst>
            <pc:docMk/>
            <pc:sldMk cId="373728863" sldId="306"/>
            <ac:spMk id="2" creationId="{00000000-0000-0000-0000-000000000000}"/>
          </ac:spMkLst>
        </pc:spChg>
        <pc:spChg chg="mod">
          <ac:chgData name="Li, Minru" userId="6eb0ebf9-f4cc-41d0-b651-785973bee222" providerId="ADAL" clId="{DC8E78E8-4B72-4B3C-A598-B6A6B3EF743C}" dt="2022-06-08T17:41:50.194" v="302" actId="20577"/>
          <ac:spMkLst>
            <pc:docMk/>
            <pc:sldMk cId="373728863" sldId="306"/>
            <ac:spMk id="4" creationId="{00000000-0000-0000-0000-000000000000}"/>
          </ac:spMkLst>
        </pc:spChg>
      </pc:sldChg>
      <pc:sldChg chg="modSp add del mod">
        <pc:chgData name="Li, Minru" userId="6eb0ebf9-f4cc-41d0-b651-785973bee222" providerId="ADAL" clId="{DC8E78E8-4B72-4B3C-A598-B6A6B3EF743C}" dt="2022-06-10T18:00:19.885" v="1819" actId="47"/>
        <pc:sldMkLst>
          <pc:docMk/>
          <pc:sldMk cId="2884504565" sldId="307"/>
        </pc:sldMkLst>
        <pc:spChg chg="mod">
          <ac:chgData name="Li, Minru" userId="6eb0ebf9-f4cc-41d0-b651-785973bee222" providerId="ADAL" clId="{DC8E78E8-4B72-4B3C-A598-B6A6B3EF743C}" dt="2022-06-08T17:41:59.137" v="304" actId="20577"/>
          <ac:spMkLst>
            <pc:docMk/>
            <pc:sldMk cId="2884504565" sldId="307"/>
            <ac:spMk id="2" creationId="{00000000-0000-0000-0000-000000000000}"/>
          </ac:spMkLst>
        </pc:spChg>
        <pc:spChg chg="mod">
          <ac:chgData name="Li, Minru" userId="6eb0ebf9-f4cc-41d0-b651-785973bee222" providerId="ADAL" clId="{DC8E78E8-4B72-4B3C-A598-B6A6B3EF743C}" dt="2022-06-08T12:37:55.186" v="169" actId="27636"/>
          <ac:spMkLst>
            <pc:docMk/>
            <pc:sldMk cId="2884504565" sldId="307"/>
            <ac:spMk id="3" creationId="{00000000-0000-0000-0000-000000000000}"/>
          </ac:spMkLst>
        </pc:spChg>
        <pc:picChg chg="mod">
          <ac:chgData name="Li, Minru" userId="6eb0ebf9-f4cc-41d0-b651-785973bee222" providerId="ADAL" clId="{DC8E78E8-4B72-4B3C-A598-B6A6B3EF743C}" dt="2022-06-10T03:35:19.518" v="388" actId="1076"/>
          <ac:picMkLst>
            <pc:docMk/>
            <pc:sldMk cId="2884504565" sldId="307"/>
            <ac:picMk id="3074" creationId="{00000000-0000-0000-0000-000000000000}"/>
          </ac:picMkLst>
        </pc:picChg>
      </pc:sldChg>
      <pc:sldChg chg="modSp add del mod">
        <pc:chgData name="Li, Minru" userId="6eb0ebf9-f4cc-41d0-b651-785973bee222" providerId="ADAL" clId="{DC8E78E8-4B72-4B3C-A598-B6A6B3EF743C}" dt="2022-06-10T18:02:59.454" v="1821" actId="47"/>
        <pc:sldMkLst>
          <pc:docMk/>
          <pc:sldMk cId="1953124541" sldId="309"/>
        </pc:sldMkLst>
        <pc:spChg chg="mod">
          <ac:chgData name="Li, Minru" userId="6eb0ebf9-f4cc-41d0-b651-785973bee222" providerId="ADAL" clId="{DC8E78E8-4B72-4B3C-A598-B6A6B3EF743C}" dt="2022-06-10T03:35:59.551" v="396" actId="20577"/>
          <ac:spMkLst>
            <pc:docMk/>
            <pc:sldMk cId="1953124541" sldId="309"/>
            <ac:spMk id="6" creationId="{00000000-0000-0000-0000-000000000000}"/>
          </ac:spMkLst>
        </pc:spChg>
        <pc:picChg chg="mod">
          <ac:chgData name="Li, Minru" userId="6eb0ebf9-f4cc-41d0-b651-785973bee222" providerId="ADAL" clId="{DC8E78E8-4B72-4B3C-A598-B6A6B3EF743C}" dt="2022-06-10T03:36:12.980" v="397" actId="1076"/>
          <ac:picMkLst>
            <pc:docMk/>
            <pc:sldMk cId="1953124541" sldId="309"/>
            <ac:picMk id="2050" creationId="{00000000-0000-0000-0000-000000000000}"/>
          </ac:picMkLst>
        </pc:picChg>
      </pc:sldChg>
      <pc:sldChg chg="modSp add del mod">
        <pc:chgData name="Li, Minru" userId="6eb0ebf9-f4cc-41d0-b651-785973bee222" providerId="ADAL" clId="{DC8E78E8-4B72-4B3C-A598-B6A6B3EF743C}" dt="2022-06-10T18:03:01.363" v="1822" actId="47"/>
        <pc:sldMkLst>
          <pc:docMk/>
          <pc:sldMk cId="1410891235" sldId="310"/>
        </pc:sldMkLst>
        <pc:spChg chg="mod">
          <ac:chgData name="Li, Minru" userId="6eb0ebf9-f4cc-41d0-b651-785973bee222" providerId="ADAL" clId="{DC8E78E8-4B72-4B3C-A598-B6A6B3EF743C}" dt="2022-06-10T03:29:05.106" v="378" actId="20577"/>
          <ac:spMkLst>
            <pc:docMk/>
            <pc:sldMk cId="1410891235" sldId="310"/>
            <ac:spMk id="6" creationId="{00000000-0000-0000-0000-000000000000}"/>
          </ac:spMkLst>
        </pc:spChg>
      </pc:sldChg>
      <pc:sldChg chg="addSp delSp modSp new del mod">
        <pc:chgData name="Li, Minru" userId="6eb0ebf9-f4cc-41d0-b651-785973bee222" providerId="ADAL" clId="{DC8E78E8-4B72-4B3C-A598-B6A6B3EF743C}" dt="2022-06-10T16:40:09.529" v="437" actId="47"/>
        <pc:sldMkLst>
          <pc:docMk/>
          <pc:sldMk cId="174891331" sldId="311"/>
        </pc:sldMkLst>
        <pc:spChg chg="mod">
          <ac:chgData name="Li, Minru" userId="6eb0ebf9-f4cc-41d0-b651-785973bee222" providerId="ADAL" clId="{DC8E78E8-4B72-4B3C-A598-B6A6B3EF743C}" dt="2022-06-10T04:04:50.464" v="434" actId="20577"/>
          <ac:spMkLst>
            <pc:docMk/>
            <pc:sldMk cId="174891331" sldId="311"/>
            <ac:spMk id="2" creationId="{F13C5C48-1FD3-4042-B913-79D1B15847EE}"/>
          </ac:spMkLst>
        </pc:spChg>
        <pc:spChg chg="del">
          <ac:chgData name="Li, Minru" userId="6eb0ebf9-f4cc-41d0-b651-785973bee222" providerId="ADAL" clId="{DC8E78E8-4B72-4B3C-A598-B6A6B3EF743C}" dt="2022-06-10T04:03:27.853" v="405" actId="22"/>
          <ac:spMkLst>
            <pc:docMk/>
            <pc:sldMk cId="174891331" sldId="311"/>
            <ac:spMk id="3" creationId="{8FF3EF87-A6CE-459A-B813-6622D5894BC3}"/>
          </ac:spMkLst>
        </pc:spChg>
        <pc:picChg chg="add mod ord modCrop">
          <ac:chgData name="Li, Minru" userId="6eb0ebf9-f4cc-41d0-b651-785973bee222" providerId="ADAL" clId="{DC8E78E8-4B72-4B3C-A598-B6A6B3EF743C}" dt="2022-06-10T04:04:21.529" v="411" actId="1076"/>
          <ac:picMkLst>
            <pc:docMk/>
            <pc:sldMk cId="174891331" sldId="311"/>
            <ac:picMk id="5" creationId="{F392E9FE-1544-4287-BD41-CE18A76075D7}"/>
          </ac:picMkLst>
        </pc:picChg>
      </pc:sldChg>
      <pc:sldChg chg="modSp new mod">
        <pc:chgData name="Li, Minru" userId="6eb0ebf9-f4cc-41d0-b651-785973bee222" providerId="ADAL" clId="{DC8E78E8-4B72-4B3C-A598-B6A6B3EF743C}" dt="2022-06-10T23:11:53.273" v="2466" actId="5793"/>
        <pc:sldMkLst>
          <pc:docMk/>
          <pc:sldMk cId="4139638618" sldId="311"/>
        </pc:sldMkLst>
        <pc:spChg chg="mod">
          <ac:chgData name="Li, Minru" userId="6eb0ebf9-f4cc-41d0-b651-785973bee222" providerId="ADAL" clId="{DC8E78E8-4B72-4B3C-A598-B6A6B3EF743C}" dt="2022-06-10T23:07:44.979" v="2435" actId="20577"/>
          <ac:spMkLst>
            <pc:docMk/>
            <pc:sldMk cId="4139638618" sldId="311"/>
            <ac:spMk id="2" creationId="{4EB4B0B2-94E1-491E-9603-394E77BBAFE3}"/>
          </ac:spMkLst>
        </pc:spChg>
        <pc:spChg chg="mod">
          <ac:chgData name="Li, Minru" userId="6eb0ebf9-f4cc-41d0-b651-785973bee222" providerId="ADAL" clId="{DC8E78E8-4B72-4B3C-A598-B6A6B3EF743C}" dt="2022-06-10T23:11:53.273" v="2466" actId="5793"/>
          <ac:spMkLst>
            <pc:docMk/>
            <pc:sldMk cId="4139638618" sldId="311"/>
            <ac:spMk id="3" creationId="{6313EB5F-2CFB-4FC4-B349-B1353D5CCEB1}"/>
          </ac:spMkLst>
        </pc:spChg>
      </pc:sldChg>
      <pc:sldChg chg="add del">
        <pc:chgData name="Li, Minru" userId="6eb0ebf9-f4cc-41d0-b651-785973bee222" providerId="ADAL" clId="{DC8E78E8-4B72-4B3C-A598-B6A6B3EF743C}" dt="2022-06-08T12:38:27.056" v="171" actId="47"/>
        <pc:sldMkLst>
          <pc:docMk/>
          <pc:sldMk cId="1831075105" sldId="312"/>
        </pc:sldMkLst>
      </pc:sldChg>
      <pc:sldChg chg="modSp new del mod">
        <pc:chgData name="Li, Minru" userId="6eb0ebf9-f4cc-41d0-b651-785973bee222" providerId="ADAL" clId="{DC8E78E8-4B72-4B3C-A598-B6A6B3EF743C}" dt="2022-06-10T18:13:48.541" v="1946" actId="47"/>
        <pc:sldMkLst>
          <pc:docMk/>
          <pc:sldMk cId="2586148370" sldId="312"/>
        </pc:sldMkLst>
        <pc:spChg chg="mod">
          <ac:chgData name="Li, Minru" userId="6eb0ebf9-f4cc-41d0-b651-785973bee222" providerId="ADAL" clId="{DC8E78E8-4B72-4B3C-A598-B6A6B3EF743C}" dt="2022-06-10T18:12:10.288" v="1928" actId="113"/>
          <ac:spMkLst>
            <pc:docMk/>
            <pc:sldMk cId="2586148370" sldId="312"/>
            <ac:spMk id="2" creationId="{4A542DA5-2C4C-43A9-893D-C1FC17C49116}"/>
          </ac:spMkLst>
        </pc:spChg>
      </pc:sldChg>
      <pc:sldChg chg="addSp delSp modSp new mod">
        <pc:chgData name="Li, Minru" userId="6eb0ebf9-f4cc-41d0-b651-785973bee222" providerId="ADAL" clId="{DC8E78E8-4B72-4B3C-A598-B6A6B3EF743C}" dt="2022-06-10T18:59:24.675" v="2168" actId="27636"/>
        <pc:sldMkLst>
          <pc:docMk/>
          <pc:sldMk cId="1583459250" sldId="313"/>
        </pc:sldMkLst>
        <pc:spChg chg="add del mod">
          <ac:chgData name="Li, Minru" userId="6eb0ebf9-f4cc-41d0-b651-785973bee222" providerId="ADAL" clId="{DC8E78E8-4B72-4B3C-A598-B6A6B3EF743C}" dt="2022-06-10T18:59:24.675" v="2168" actId="27636"/>
          <ac:spMkLst>
            <pc:docMk/>
            <pc:sldMk cId="1583459250" sldId="313"/>
            <ac:spMk id="2" creationId="{B122275F-3F10-4589-9A78-2BFF6A75FE2E}"/>
          </ac:spMkLst>
        </pc:spChg>
        <pc:spChg chg="mod">
          <ac:chgData name="Li, Minru" userId="6eb0ebf9-f4cc-41d0-b651-785973bee222" providerId="ADAL" clId="{DC8E78E8-4B72-4B3C-A598-B6A6B3EF743C}" dt="2022-06-10T18:27:27.930" v="2053" actId="27636"/>
          <ac:spMkLst>
            <pc:docMk/>
            <pc:sldMk cId="1583459250" sldId="313"/>
            <ac:spMk id="3" creationId="{3AA2A053-5135-4AF6-86D6-6A9DAD415157}"/>
          </ac:spMkLst>
        </pc:spChg>
      </pc:sldChg>
      <pc:sldChg chg="new del">
        <pc:chgData name="Li, Minru" userId="6eb0ebf9-f4cc-41d0-b651-785973bee222" providerId="ADAL" clId="{DC8E78E8-4B72-4B3C-A598-B6A6B3EF743C}" dt="2022-06-10T23:08:59.494" v="2436" actId="47"/>
        <pc:sldMkLst>
          <pc:docMk/>
          <pc:sldMk cId="2183779728" sldId="3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A3DBA-8E57-46DE-A9C6-BF7B5C1A8E81}" type="datetimeFigureOut">
              <a:rPr lang="en-US" smtClean="0"/>
              <a:t>6/10/2022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8DC455-DA34-413E-8C66-E98D82B3DC96}" type="slidenum">
              <a:rPr lang="en-US" smtClean="0"/>
              <a:t>‹#›</a:t>
            </a:fld>
            <a:endParaRPr lang="en-US"/>
          </a:p>
        </p:txBody>
      </p:sp>
    </p:spTree>
    <p:extLst>
      <p:ext uri="{BB962C8B-B14F-4D97-AF65-F5344CB8AC3E}">
        <p14:creationId xmlns:p14="http://schemas.microsoft.com/office/powerpoint/2010/main" val="4133383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avo.nealrc.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cavo.nealrc.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CAVO stands for Computer Adaptive Vocabulary Test. In the field of teaching Chinese as foreign language, there are several types of online tests. One is comprehensive test like HSK. Another one is reading test like Computer-Adaptive Test for Reading Chinese. The third type is listening comprehension test like Chinese Computer Adaptive Listening Comprehension Test. Different from the above tests, CAVO focuses on recognition of Chinese vocabulary. </a:t>
            </a:r>
          </a:p>
          <a:p>
            <a:r>
              <a:rPr lang="en-US" sz="1200" kern="1200" dirty="0">
                <a:solidFill>
                  <a:schemeClr val="tx1"/>
                </a:solidFill>
                <a:effectLst/>
                <a:latin typeface="+mn-lt"/>
                <a:ea typeface="+mn-ea"/>
                <a:cs typeface="+mn-cs"/>
              </a:rPr>
              <a:t>It is an intelligent Chinese vocabulary testing tool to assist learners in building and assessing vocabulary knowledge. In the test, it can adaptively refine the test difficulty level based on test taker's performance. It is a ubiquitous, transparent and low-stakes test. Let’s see some features of the test.</a:t>
            </a:r>
          </a:p>
          <a:p>
            <a:endParaRPr lang="en-US" dirty="0"/>
          </a:p>
        </p:txBody>
      </p:sp>
      <p:sp>
        <p:nvSpPr>
          <p:cNvPr id="4" name="Slide Number Placeholder 3"/>
          <p:cNvSpPr>
            <a:spLocks noGrp="1"/>
          </p:cNvSpPr>
          <p:nvPr>
            <p:ph type="sldNum" sz="quarter" idx="10"/>
          </p:nvPr>
        </p:nvSpPr>
        <p:spPr/>
        <p:txBody>
          <a:bodyPr/>
          <a:lstStyle/>
          <a:p>
            <a:fld id="{7DD55C10-E870-4D82-862C-128F56840B0E}" type="slidenum">
              <a:rPr lang="en-US" smtClean="0"/>
              <a:pPr/>
              <a:t>2</a:t>
            </a:fld>
            <a:endParaRPr lang="en-US"/>
          </a:p>
        </p:txBody>
      </p:sp>
    </p:spTree>
    <p:extLst>
      <p:ext uri="{BB962C8B-B14F-4D97-AF65-F5344CB8AC3E}">
        <p14:creationId xmlns:p14="http://schemas.microsoft.com/office/powerpoint/2010/main" val="4281066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instructor has access to the students’ records of assessment in his/her program.</a:t>
            </a:r>
          </a:p>
          <a:p>
            <a:endParaRPr lang="en-US" dirty="0"/>
          </a:p>
        </p:txBody>
      </p:sp>
      <p:sp>
        <p:nvSpPr>
          <p:cNvPr id="4" name="Slide Number Placeholder 3"/>
          <p:cNvSpPr>
            <a:spLocks noGrp="1"/>
          </p:cNvSpPr>
          <p:nvPr>
            <p:ph type="sldNum" sz="quarter" idx="10"/>
          </p:nvPr>
        </p:nvSpPr>
        <p:spPr/>
        <p:txBody>
          <a:bodyPr/>
          <a:lstStyle/>
          <a:p>
            <a:fld id="{7DD55C10-E870-4D82-862C-128F56840B0E}" type="slidenum">
              <a:rPr lang="en-US" smtClean="0"/>
              <a:pPr/>
              <a:t>13</a:t>
            </a:fld>
            <a:endParaRPr lang="en-US"/>
          </a:p>
        </p:txBody>
      </p:sp>
    </p:spTree>
    <p:extLst>
      <p:ext uri="{BB962C8B-B14F-4D97-AF65-F5344CB8AC3E}">
        <p14:creationId xmlns:p14="http://schemas.microsoft.com/office/powerpoint/2010/main" val="4164307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instructor can manage and edit learners’ profiles within his/her program.</a:t>
            </a:r>
          </a:p>
          <a:p>
            <a:endParaRPr lang="en-US" dirty="0"/>
          </a:p>
        </p:txBody>
      </p:sp>
      <p:sp>
        <p:nvSpPr>
          <p:cNvPr id="4" name="Slide Number Placeholder 3"/>
          <p:cNvSpPr>
            <a:spLocks noGrp="1"/>
          </p:cNvSpPr>
          <p:nvPr>
            <p:ph type="sldNum" sz="quarter" idx="10"/>
          </p:nvPr>
        </p:nvSpPr>
        <p:spPr/>
        <p:txBody>
          <a:bodyPr/>
          <a:lstStyle/>
          <a:p>
            <a:fld id="{7DD55C10-E870-4D82-862C-128F56840B0E}" type="slidenum">
              <a:rPr lang="en-US" smtClean="0"/>
              <a:pPr/>
              <a:t>14</a:t>
            </a:fld>
            <a:endParaRPr lang="en-US"/>
          </a:p>
        </p:txBody>
      </p:sp>
    </p:spTree>
    <p:extLst>
      <p:ext uri="{BB962C8B-B14F-4D97-AF65-F5344CB8AC3E}">
        <p14:creationId xmlns:p14="http://schemas.microsoft.com/office/powerpoint/2010/main" val="4164307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instructor can manage and edit the information of the custom tests.</a:t>
            </a:r>
          </a:p>
          <a:p>
            <a:r>
              <a:rPr lang="en-US" dirty="0"/>
              <a:t>Demo on how to edit</a:t>
            </a:r>
            <a:r>
              <a:rPr lang="en-US" baseline="0" dirty="0"/>
              <a:t> the information of a custom test.</a:t>
            </a:r>
            <a:endParaRPr lang="en-US" dirty="0"/>
          </a:p>
        </p:txBody>
      </p:sp>
      <p:sp>
        <p:nvSpPr>
          <p:cNvPr id="4" name="Slide Number Placeholder 3"/>
          <p:cNvSpPr>
            <a:spLocks noGrp="1"/>
          </p:cNvSpPr>
          <p:nvPr>
            <p:ph type="sldNum" sz="quarter" idx="10"/>
          </p:nvPr>
        </p:nvSpPr>
        <p:spPr/>
        <p:txBody>
          <a:bodyPr/>
          <a:lstStyle/>
          <a:p>
            <a:fld id="{7DD55C10-E870-4D82-862C-128F56840B0E}" type="slidenum">
              <a:rPr lang="en-US" smtClean="0"/>
              <a:pPr/>
              <a:t>15</a:t>
            </a:fld>
            <a:endParaRPr lang="en-US"/>
          </a:p>
        </p:txBody>
      </p:sp>
    </p:spTree>
    <p:extLst>
      <p:ext uri="{BB962C8B-B14F-4D97-AF65-F5344CB8AC3E}">
        <p14:creationId xmlns:p14="http://schemas.microsoft.com/office/powerpoint/2010/main" val="65642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three tools which can be readily accessed by users without registration. </a:t>
            </a:r>
          </a:p>
          <a:p>
            <a:pPr lvl="0"/>
            <a:r>
              <a:rPr lang="en-US" sz="1200" kern="1200" dirty="0">
                <a:solidFill>
                  <a:schemeClr val="tx1"/>
                </a:solidFill>
                <a:effectLst/>
                <a:latin typeface="+mn-lt"/>
                <a:ea typeface="+mn-ea"/>
                <a:cs typeface="+mn-cs"/>
              </a:rPr>
              <a:t>Chinese Vocabulary Frequency Analyzer</a:t>
            </a:r>
          </a:p>
          <a:p>
            <a:pPr lvl="0"/>
            <a:r>
              <a:rPr lang="en-US" sz="1200" kern="1200" dirty="0">
                <a:solidFill>
                  <a:schemeClr val="tx1"/>
                </a:solidFill>
                <a:effectLst/>
                <a:latin typeface="+mn-lt"/>
                <a:ea typeface="+mn-ea"/>
                <a:cs typeface="+mn-cs"/>
              </a:rPr>
              <a:t>Chinese Dictionary search </a:t>
            </a:r>
          </a:p>
          <a:p>
            <a:pPr lvl="0"/>
            <a:r>
              <a:rPr lang="en-US" sz="1200" kern="1200" dirty="0">
                <a:solidFill>
                  <a:schemeClr val="tx1"/>
                </a:solidFill>
                <a:effectLst/>
                <a:latin typeface="+mn-lt"/>
                <a:ea typeface="+mn-ea"/>
                <a:cs typeface="+mn-cs"/>
              </a:rPr>
              <a:t>Demo test</a:t>
            </a:r>
          </a:p>
          <a:p>
            <a:endParaRPr lang="en-US" dirty="0"/>
          </a:p>
        </p:txBody>
      </p:sp>
      <p:sp>
        <p:nvSpPr>
          <p:cNvPr id="4" name="Slide Number Placeholder 3"/>
          <p:cNvSpPr>
            <a:spLocks noGrp="1"/>
          </p:cNvSpPr>
          <p:nvPr>
            <p:ph type="sldNum" sz="quarter" idx="10"/>
          </p:nvPr>
        </p:nvSpPr>
        <p:spPr/>
        <p:txBody>
          <a:bodyPr/>
          <a:lstStyle/>
          <a:p>
            <a:fld id="{7DD55C10-E870-4D82-862C-128F56840B0E}" type="slidenum">
              <a:rPr lang="en-US" smtClean="0"/>
              <a:pPr/>
              <a:t>4</a:t>
            </a:fld>
            <a:endParaRPr lang="en-US"/>
          </a:p>
        </p:txBody>
      </p:sp>
    </p:spTree>
    <p:extLst>
      <p:ext uri="{BB962C8B-B14F-4D97-AF65-F5344CB8AC3E}">
        <p14:creationId xmlns:p14="http://schemas.microsoft.com/office/powerpoint/2010/main" val="1143870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Using Chinese Vocabulary Frequency Analyzer, a user needs to select a Chinese text and pastes it into the text box. This tool can perform automatic Chinese sentence segmentation, keyword annotation as well as keyword frequency profiling. The more frequent the words are in the text; the larger the characters are in the analyzer.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Moreover, when your cursor hovers over a marked word, the pinyin, interpretation of meaning in both Chinese and English, will appear in a pop-up window to help you understand the word.</a:t>
            </a:r>
          </a:p>
          <a:p>
            <a:endParaRPr lang="en-US" dirty="0"/>
          </a:p>
        </p:txBody>
      </p:sp>
      <p:sp>
        <p:nvSpPr>
          <p:cNvPr id="4" name="Slide Number Placeholder 3"/>
          <p:cNvSpPr>
            <a:spLocks noGrp="1"/>
          </p:cNvSpPr>
          <p:nvPr>
            <p:ph type="sldNum" sz="quarter" idx="10"/>
          </p:nvPr>
        </p:nvSpPr>
        <p:spPr/>
        <p:txBody>
          <a:bodyPr/>
          <a:lstStyle/>
          <a:p>
            <a:fld id="{7DD55C10-E870-4D82-862C-128F56840B0E}" type="slidenum">
              <a:rPr lang="en-US" smtClean="0"/>
              <a:pPr/>
              <a:t>5</a:t>
            </a:fld>
            <a:endParaRPr lang="en-US"/>
          </a:p>
        </p:txBody>
      </p:sp>
    </p:spTree>
    <p:extLst>
      <p:ext uri="{BB962C8B-B14F-4D97-AF65-F5344CB8AC3E}">
        <p14:creationId xmlns:p14="http://schemas.microsoft.com/office/powerpoint/2010/main" val="1143870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Chinese Dictionary search. </a:t>
            </a:r>
          </a:p>
          <a:p>
            <a:r>
              <a:rPr lang="en-US" sz="1200" b="1" kern="1200" dirty="0">
                <a:solidFill>
                  <a:schemeClr val="tx1"/>
                </a:solidFill>
                <a:effectLst/>
                <a:latin typeface="+mn-lt"/>
                <a:ea typeface="+mn-ea"/>
                <a:cs typeface="+mn-cs"/>
              </a:rPr>
              <a:t>First, one should select one type of dictionary among the two options: CAVO Test Dictionary</a:t>
            </a:r>
          </a:p>
          <a:p>
            <a:r>
              <a:rPr lang="en-US" sz="1200" kern="1200" dirty="0">
                <a:solidFill>
                  <a:schemeClr val="tx1"/>
                </a:solidFill>
                <a:effectLst/>
                <a:latin typeface="+mn-lt"/>
                <a:ea typeface="+mn-ea"/>
                <a:cs typeface="+mn-cs"/>
              </a:rPr>
              <a:t>CAVO test dictionary contains more than </a:t>
            </a:r>
            <a:r>
              <a:rPr lang="en-US" sz="1200" b="1" kern="1200" dirty="0">
                <a:solidFill>
                  <a:schemeClr val="tx1"/>
                </a:solidFill>
                <a:effectLst/>
                <a:latin typeface="+mn-lt"/>
                <a:ea typeface="+mn-ea"/>
                <a:cs typeface="+mn-cs"/>
              </a:rPr>
              <a:t>20,000</a:t>
            </a:r>
            <a:r>
              <a:rPr lang="en-US" sz="1200" kern="1200" dirty="0">
                <a:solidFill>
                  <a:schemeClr val="tx1"/>
                </a:solidFill>
                <a:effectLst/>
                <a:latin typeface="+mn-lt"/>
                <a:ea typeface="+mn-ea"/>
                <a:cs typeface="+mn-cs"/>
              </a:rPr>
              <a:t> Chinese vocabulary.</a:t>
            </a:r>
          </a:p>
          <a:p>
            <a:r>
              <a:rPr lang="en-US" sz="1200" b="1" kern="1200" dirty="0">
                <a:solidFill>
                  <a:schemeClr val="tx1"/>
                </a:solidFill>
                <a:effectLst/>
                <a:latin typeface="+mn-lt"/>
                <a:ea typeface="+mn-ea"/>
                <a:cs typeface="+mn-cs"/>
              </a:rPr>
              <a:t>CAVO Comprehensive Dictionary</a:t>
            </a:r>
          </a:p>
          <a:p>
            <a:r>
              <a:rPr lang="en-US" sz="1200" kern="1200" dirty="0">
                <a:solidFill>
                  <a:schemeClr val="tx1"/>
                </a:solidFill>
                <a:effectLst/>
                <a:latin typeface="+mn-lt"/>
                <a:ea typeface="+mn-ea"/>
                <a:cs typeface="+mn-cs"/>
              </a:rPr>
              <a:t>CAVO comprehensive dictionary contains more than </a:t>
            </a:r>
            <a:r>
              <a:rPr lang="en-US" sz="1200" b="1" kern="1200" dirty="0">
                <a:solidFill>
                  <a:schemeClr val="tx1"/>
                </a:solidFill>
                <a:effectLst/>
                <a:latin typeface="+mn-lt"/>
                <a:ea typeface="+mn-ea"/>
                <a:cs typeface="+mn-cs"/>
              </a:rPr>
              <a:t>155,000</a:t>
            </a:r>
            <a:r>
              <a:rPr lang="en-US" sz="1200" kern="1200" dirty="0">
                <a:solidFill>
                  <a:schemeClr val="tx1"/>
                </a:solidFill>
                <a:effectLst/>
                <a:latin typeface="+mn-lt"/>
                <a:ea typeface="+mn-ea"/>
                <a:cs typeface="+mn-cs"/>
              </a:rPr>
              <a:t> Chinese vocabulary.</a:t>
            </a:r>
          </a:p>
          <a:p>
            <a:r>
              <a:rPr lang="en-US" sz="1200" kern="1200" dirty="0">
                <a:solidFill>
                  <a:schemeClr val="tx1"/>
                </a:solidFill>
                <a:effectLst/>
                <a:latin typeface="+mn-lt"/>
                <a:ea typeface="+mn-ea"/>
                <a:cs typeface="+mn-cs"/>
              </a:rPr>
              <a:t>Exact search</a:t>
            </a:r>
          </a:p>
          <a:p>
            <a:r>
              <a:rPr lang="en-US" sz="1200" kern="1200" dirty="0">
                <a:solidFill>
                  <a:schemeClr val="tx1"/>
                </a:solidFill>
                <a:effectLst/>
                <a:latin typeface="+mn-lt"/>
                <a:ea typeface="+mn-ea"/>
                <a:cs typeface="+mn-cs"/>
              </a:rPr>
              <a:t>You can set the desired minimum and/or maximum number of characters in a phrase to help you narrow down the number of returned entries.</a:t>
            </a:r>
          </a:p>
          <a:p>
            <a:r>
              <a:rPr lang="en-US" sz="1200" kern="1200" dirty="0">
                <a:solidFill>
                  <a:schemeClr val="tx1"/>
                </a:solidFill>
                <a:effectLst/>
                <a:latin typeface="+mn-lt"/>
                <a:ea typeface="+mn-ea"/>
                <a:cs typeface="+mn-cs"/>
              </a:rPr>
              <a:t>Fuzzy search:</a:t>
            </a:r>
          </a:p>
          <a:p>
            <a:r>
              <a:rPr lang="en-US" sz="1200" kern="1200" dirty="0">
                <a:solidFill>
                  <a:schemeClr val="tx1"/>
                </a:solidFill>
                <a:effectLst/>
                <a:latin typeface="+mn-lt"/>
                <a:ea typeface="+mn-ea"/>
                <a:cs typeface="+mn-cs"/>
              </a:rPr>
              <a:t>For example, if you want to find out all the usages of a single Chinese word '</a:t>
            </a:r>
            <a:r>
              <a:rPr lang="zh-CN" altLang="en-US" sz="1200" kern="1200" dirty="0">
                <a:solidFill>
                  <a:schemeClr val="tx1"/>
                </a:solidFill>
                <a:effectLst/>
                <a:latin typeface="+mn-lt"/>
                <a:ea typeface="+mn-ea"/>
                <a:cs typeface="+mn-cs"/>
              </a:rPr>
              <a:t>百</a:t>
            </a:r>
            <a:r>
              <a:rPr lang="en-US" sz="1200" kern="1200" dirty="0">
                <a:solidFill>
                  <a:schemeClr val="tx1"/>
                </a:solidFill>
                <a:effectLst/>
                <a:latin typeface="+mn-lt"/>
                <a:ea typeface="+mn-ea"/>
                <a:cs typeface="+mn-cs"/>
              </a:rPr>
              <a:t>', you can specify the min to 1 and max. number of characters to 15, and then enter search term '</a:t>
            </a:r>
            <a:r>
              <a:rPr lang="zh-CN" altLang="en-US" sz="1200" kern="1200" dirty="0">
                <a:solidFill>
                  <a:schemeClr val="tx1"/>
                </a:solidFill>
                <a:effectLst/>
                <a:latin typeface="+mn-lt"/>
                <a:ea typeface="+mn-ea"/>
                <a:cs typeface="+mn-cs"/>
              </a:rPr>
              <a:t>百</a:t>
            </a:r>
            <a:r>
              <a:rPr lang="en-US" sz="1200" kern="1200" dirty="0">
                <a:solidFill>
                  <a:schemeClr val="tx1"/>
                </a:solidFill>
                <a:effectLst/>
                <a:latin typeface="+mn-lt"/>
                <a:ea typeface="+mn-ea"/>
                <a:cs typeface="+mn-cs"/>
              </a:rPr>
              <a:t>,'  it will return all Chinese character or phrases containing the search term in any position of the phrase. </a:t>
            </a:r>
          </a:p>
          <a:p>
            <a:r>
              <a:rPr lang="en-US" sz="1200" kern="1200" dirty="0">
                <a:solidFill>
                  <a:schemeClr val="tx1"/>
                </a:solidFill>
                <a:effectLst/>
                <a:latin typeface="+mn-lt"/>
                <a:ea typeface="+mn-ea"/>
                <a:cs typeface="+mn-cs"/>
              </a:rPr>
              <a:t>It is a handy Chinese dictionary to enhance your experience in learning Chinese vocabulary.</a:t>
            </a:r>
          </a:p>
          <a:p>
            <a:endParaRPr lang="en-US" dirty="0"/>
          </a:p>
        </p:txBody>
      </p:sp>
      <p:sp>
        <p:nvSpPr>
          <p:cNvPr id="4" name="Slide Number Placeholder 3"/>
          <p:cNvSpPr>
            <a:spLocks noGrp="1"/>
          </p:cNvSpPr>
          <p:nvPr>
            <p:ph type="sldNum" sz="quarter" idx="10"/>
          </p:nvPr>
        </p:nvSpPr>
        <p:spPr/>
        <p:txBody>
          <a:bodyPr/>
          <a:lstStyle/>
          <a:p>
            <a:fld id="{B654A1B3-264D-4286-A442-7E27D25B4525}" type="slidenum">
              <a:rPr lang="en-US" smtClean="0"/>
              <a:pPr/>
              <a:t>6</a:t>
            </a:fld>
            <a:endParaRPr lang="en-US"/>
          </a:p>
        </p:txBody>
      </p:sp>
    </p:spTree>
    <p:extLst>
      <p:ext uri="{BB962C8B-B14F-4D97-AF65-F5344CB8AC3E}">
        <p14:creationId xmlns:p14="http://schemas.microsoft.com/office/powerpoint/2010/main" val="1288259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an unregistered user, you can only take the demo test. There are three tests, pinyin, Chinese-English, and Chinese-Chinese. However,  in the demo, there are only five questions and the test won’t be recorded.</a:t>
            </a:r>
          </a:p>
          <a:p>
            <a:endParaRPr lang="en-US" dirty="0"/>
          </a:p>
        </p:txBody>
      </p:sp>
      <p:sp>
        <p:nvSpPr>
          <p:cNvPr id="4" name="Slide Number Placeholder 3"/>
          <p:cNvSpPr>
            <a:spLocks noGrp="1"/>
          </p:cNvSpPr>
          <p:nvPr>
            <p:ph type="sldNum" sz="quarter" idx="10"/>
          </p:nvPr>
        </p:nvSpPr>
        <p:spPr/>
        <p:txBody>
          <a:bodyPr/>
          <a:lstStyle/>
          <a:p>
            <a:fld id="{B654A1B3-264D-4286-A442-7E27D25B4525}" type="slidenum">
              <a:rPr lang="en-US" smtClean="0"/>
              <a:pPr/>
              <a:t>7</a:t>
            </a:fld>
            <a:endParaRPr lang="en-US"/>
          </a:p>
        </p:txBody>
      </p:sp>
    </p:spTree>
    <p:extLst>
      <p:ext uri="{BB962C8B-B14F-4D97-AF65-F5344CB8AC3E}">
        <p14:creationId xmlns:p14="http://schemas.microsoft.com/office/powerpoint/2010/main" val="730739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the registered learners, they can take standard tests and custom tests designed by their instructors anywhere they can access the Internet.</a:t>
            </a:r>
          </a:p>
          <a:p>
            <a:r>
              <a:rPr lang="en-US" sz="1200" kern="1200" dirty="0">
                <a:solidFill>
                  <a:schemeClr val="tx1"/>
                </a:solidFill>
                <a:effectLst/>
                <a:latin typeface="+mn-lt"/>
                <a:ea typeface="+mn-ea"/>
                <a:cs typeface="+mn-cs"/>
              </a:rPr>
              <a:t>Each of the following tests contains 4 difficulty levels. The test will start with easiest level then move to higher levels based on test performance. During the test, the full range of difficulties will be utilized to score your language proficiency. Your final score will be calculated based on both the time taken and the accuracy of your responses.</a:t>
            </a:r>
          </a:p>
          <a:p>
            <a:r>
              <a:rPr lang="en-US" sz="1200" kern="1200">
                <a:solidFill>
                  <a:schemeClr val="tx1"/>
                </a:solidFill>
                <a:effectLst/>
                <a:latin typeface="+mn-lt"/>
                <a:ea typeface="+mn-ea"/>
                <a:cs typeface="+mn-cs"/>
              </a:rPr>
              <a:t>There are 30 questions in each CAVO standard test.</a:t>
            </a:r>
          </a:p>
          <a:p>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http://cavo.nealrc.org/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D55C10-E870-4D82-862C-128F56840B0E}" type="slidenum">
              <a:rPr lang="en-US" smtClean="0"/>
              <a:pPr/>
              <a:t>8</a:t>
            </a:fld>
            <a:endParaRPr lang="en-US"/>
          </a:p>
        </p:txBody>
      </p:sp>
    </p:spTree>
    <p:extLst>
      <p:ext uri="{BB962C8B-B14F-4D97-AF65-F5344CB8AC3E}">
        <p14:creationId xmlns:p14="http://schemas.microsoft.com/office/powerpoint/2010/main" val="1143870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Account needs to be activated by system admin. (This requirement is waived during the promotional period)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the registered instructors, they can design custom tests from anywhere in the Internet.</a:t>
            </a:r>
          </a:p>
          <a:p>
            <a:r>
              <a:rPr lang="en-US" sz="1200" u="sng" kern="1200" dirty="0">
                <a:solidFill>
                  <a:schemeClr val="tx1"/>
                </a:solidFill>
                <a:effectLst/>
                <a:latin typeface="+mn-lt"/>
                <a:ea typeface="+mn-ea"/>
                <a:cs typeface="+mn-cs"/>
                <a:hlinkClick r:id="rId3"/>
              </a:rPr>
              <a:t>http://cavo.nealrc.org/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demo on how to design a custom test. </a:t>
            </a:r>
          </a:p>
          <a:p>
            <a:endParaRPr lang="en-US" dirty="0"/>
          </a:p>
        </p:txBody>
      </p:sp>
      <p:sp>
        <p:nvSpPr>
          <p:cNvPr id="4" name="Slide Number Placeholder 3"/>
          <p:cNvSpPr>
            <a:spLocks noGrp="1"/>
          </p:cNvSpPr>
          <p:nvPr>
            <p:ph type="sldNum" sz="quarter" idx="10"/>
          </p:nvPr>
        </p:nvSpPr>
        <p:spPr/>
        <p:txBody>
          <a:bodyPr/>
          <a:lstStyle/>
          <a:p>
            <a:fld id="{7DD55C10-E870-4D82-862C-128F56840B0E}" type="slidenum">
              <a:rPr lang="en-US" smtClean="0"/>
              <a:pPr/>
              <a:t>9</a:t>
            </a:fld>
            <a:endParaRPr lang="en-US"/>
          </a:p>
        </p:txBody>
      </p:sp>
    </p:spTree>
    <p:extLst>
      <p:ext uri="{BB962C8B-B14F-4D97-AF65-F5344CB8AC3E}">
        <p14:creationId xmlns:p14="http://schemas.microsoft.com/office/powerpoint/2010/main" val="1143870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Show the record of a test.</a:t>
            </a:r>
          </a:p>
          <a:p>
            <a:r>
              <a:rPr lang="en-US" sz="1200" kern="1200" dirty="0">
                <a:solidFill>
                  <a:schemeClr val="tx1"/>
                </a:solidFill>
                <a:effectLst/>
                <a:latin typeface="+mn-lt"/>
                <a:ea typeface="+mn-ea"/>
                <a:cs typeface="+mn-cs"/>
              </a:rPr>
              <a:t>The correct answers and wrong answers are recorded and displayed.</a:t>
            </a:r>
          </a:p>
        </p:txBody>
      </p:sp>
      <p:sp>
        <p:nvSpPr>
          <p:cNvPr id="4" name="Slide Number Placeholder 3"/>
          <p:cNvSpPr>
            <a:spLocks noGrp="1"/>
          </p:cNvSpPr>
          <p:nvPr>
            <p:ph type="sldNum" sz="quarter" idx="10"/>
          </p:nvPr>
        </p:nvSpPr>
        <p:spPr/>
        <p:txBody>
          <a:bodyPr/>
          <a:lstStyle/>
          <a:p>
            <a:fld id="{7DD55C10-E870-4D82-862C-128F56840B0E}" type="slidenum">
              <a:rPr lang="en-US" smtClean="0"/>
              <a:pPr/>
              <a:t>11</a:t>
            </a:fld>
            <a:endParaRPr lang="en-US"/>
          </a:p>
        </p:txBody>
      </p:sp>
    </p:spTree>
    <p:extLst>
      <p:ext uri="{BB962C8B-B14F-4D97-AF65-F5344CB8AC3E}">
        <p14:creationId xmlns:p14="http://schemas.microsoft.com/office/powerpoint/2010/main" val="4164307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Transparent:</a:t>
            </a:r>
          </a:p>
          <a:p>
            <a:r>
              <a:rPr lang="en-US" sz="1200" kern="1200" dirty="0">
                <a:solidFill>
                  <a:schemeClr val="tx1"/>
                </a:solidFill>
                <a:effectLst/>
                <a:latin typeface="+mn-lt"/>
                <a:ea typeface="+mn-ea"/>
                <a:cs typeface="+mn-cs"/>
              </a:rPr>
              <a:t>The results of the tests are available to the learners. </a:t>
            </a:r>
          </a:p>
          <a:p>
            <a:r>
              <a:rPr lang="en-US" sz="1200" kern="1200" dirty="0">
                <a:solidFill>
                  <a:schemeClr val="tx1"/>
                </a:solidFill>
                <a:effectLst/>
                <a:latin typeface="+mn-lt"/>
                <a:ea typeface="+mn-ea"/>
                <a:cs typeface="+mn-cs"/>
              </a:rPr>
              <a:t>Show the record of a test taker.</a:t>
            </a:r>
          </a:p>
          <a:p>
            <a:r>
              <a:rPr lang="en-US" dirty="0"/>
              <a:t>This</a:t>
            </a:r>
            <a:r>
              <a:rPr lang="en-US" baseline="0" dirty="0"/>
              <a:t> examinee took two tests and his scores are 666 and 694 respectively. The highest score is 800.   </a:t>
            </a:r>
            <a:endParaRPr lang="en-US" dirty="0"/>
          </a:p>
        </p:txBody>
      </p:sp>
      <p:sp>
        <p:nvSpPr>
          <p:cNvPr id="4" name="Slide Number Placeholder 3"/>
          <p:cNvSpPr>
            <a:spLocks noGrp="1"/>
          </p:cNvSpPr>
          <p:nvPr>
            <p:ph type="sldNum" sz="quarter" idx="10"/>
          </p:nvPr>
        </p:nvSpPr>
        <p:spPr/>
        <p:txBody>
          <a:bodyPr/>
          <a:lstStyle/>
          <a:p>
            <a:fld id="{7DD55C10-E870-4D82-862C-128F56840B0E}" type="slidenum">
              <a:rPr lang="en-US" smtClean="0"/>
              <a:pPr/>
              <a:t>12</a:t>
            </a:fld>
            <a:endParaRPr lang="en-US"/>
          </a:p>
        </p:txBody>
      </p:sp>
    </p:spTree>
    <p:extLst>
      <p:ext uri="{BB962C8B-B14F-4D97-AF65-F5344CB8AC3E}">
        <p14:creationId xmlns:p14="http://schemas.microsoft.com/office/powerpoint/2010/main" val="4164307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791554-B4CB-4B6B-B138-A43044AC8205}" type="datetimeFigureOut">
              <a:rPr lang="en-US" smtClean="0"/>
              <a:t>6/10/2022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458123CE-99CD-45D9-B995-FEA14A654F59}"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6702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791554-B4CB-4B6B-B138-A43044AC8205}" type="datetimeFigureOut">
              <a:rPr lang="en-US" smtClean="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123CE-99CD-45D9-B995-FEA14A654F59}"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50791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791554-B4CB-4B6B-B138-A43044AC8205}" type="datetimeFigureOut">
              <a:rPr lang="en-US" smtClean="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123CE-99CD-45D9-B995-FEA14A654F59}"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369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791554-B4CB-4B6B-B138-A43044AC8205}" type="datetimeFigureOut">
              <a:rPr lang="en-US" smtClean="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123CE-99CD-45D9-B995-FEA14A654F59}"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3784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791554-B4CB-4B6B-B138-A43044AC8205}" type="datetimeFigureOut">
              <a:rPr lang="en-US" smtClean="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123CE-99CD-45D9-B995-FEA14A654F59}"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5973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791554-B4CB-4B6B-B138-A43044AC8205}" type="datetimeFigureOut">
              <a:rPr lang="en-US" smtClean="0"/>
              <a:t>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123CE-99CD-45D9-B995-FEA14A654F59}"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3347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791554-B4CB-4B6B-B138-A43044AC8205}" type="datetimeFigureOut">
              <a:rPr lang="en-US" smtClean="0"/>
              <a:t>6/10/2022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8123CE-99CD-45D9-B995-FEA14A654F59}"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083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791554-B4CB-4B6B-B138-A43044AC8205}" type="datetimeFigureOut">
              <a:rPr lang="en-US" smtClean="0"/>
              <a:t>6/10/2022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8123CE-99CD-45D9-B995-FEA14A654F59}"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00890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91554-B4CB-4B6B-B138-A43044AC8205}" type="datetimeFigureOut">
              <a:rPr lang="en-US" smtClean="0"/>
              <a:t>6/10/2022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8123CE-99CD-45D9-B995-FEA14A654F59}" type="slidenum">
              <a:rPr lang="en-US" smtClean="0"/>
              <a:t>‹#›</a:t>
            </a:fld>
            <a:endParaRPr lang="en-US"/>
          </a:p>
        </p:txBody>
      </p:sp>
    </p:spTree>
    <p:extLst>
      <p:ext uri="{BB962C8B-B14F-4D97-AF65-F5344CB8AC3E}">
        <p14:creationId xmlns:p14="http://schemas.microsoft.com/office/powerpoint/2010/main" val="1961951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791554-B4CB-4B6B-B138-A43044AC8205}" type="datetimeFigureOut">
              <a:rPr lang="en-US" smtClean="0"/>
              <a:t>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123CE-99CD-45D9-B995-FEA14A654F59}"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7461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9791554-B4CB-4B6B-B138-A43044AC8205}" type="datetimeFigureOut">
              <a:rPr lang="en-US" smtClean="0"/>
              <a:t>6/10/2022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458123CE-99CD-45D9-B995-FEA14A654F59}"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7847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9791554-B4CB-4B6B-B138-A43044AC8205}" type="datetimeFigureOut">
              <a:rPr lang="en-US" smtClean="0"/>
              <a:t>6/10/2022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58123CE-99CD-45D9-B995-FEA14A654F59}"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9458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cavo.osu.edu/"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li.28@osu.ed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cavo.nealrc.org/"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cavo.osu.edu/" TargetMode="External"/><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cavo.nealrc.org/"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C4384-9134-48A4-A51D-04F94FEEF272}"/>
              </a:ext>
            </a:extLst>
          </p:cNvPr>
          <p:cNvSpPr>
            <a:spLocks noGrp="1"/>
          </p:cNvSpPr>
          <p:nvPr>
            <p:ph type="ctrTitle"/>
          </p:nvPr>
        </p:nvSpPr>
        <p:spPr>
          <a:xfrm>
            <a:off x="2417779" y="802298"/>
            <a:ext cx="9002061" cy="2541431"/>
          </a:xfrm>
        </p:spPr>
        <p:txBody>
          <a:bodyPr>
            <a:noAutofit/>
          </a:bodyPr>
          <a:lstStyle/>
          <a:p>
            <a:r>
              <a:rPr lang="en-US" altLang="zh-CN" sz="4400" b="1" dirty="0"/>
              <a:t>Design and Functions of CAVO (Computer Adaptive Vocabulary Assessment)</a:t>
            </a:r>
            <a:br>
              <a:rPr lang="en-US" altLang="zh-CN" sz="4400" b="1" dirty="0"/>
            </a:br>
            <a:r>
              <a:rPr lang="en-US" altLang="zh-CN" sz="4400" b="1" dirty="0"/>
              <a:t>CAVO </a:t>
            </a:r>
            <a:r>
              <a:rPr lang="zh-CN" altLang="en-US" sz="4400" b="1" dirty="0"/>
              <a:t>的设计与功能</a:t>
            </a:r>
            <a:endParaRPr lang="en-US" sz="4400" b="1" dirty="0"/>
          </a:p>
        </p:txBody>
      </p:sp>
      <p:sp>
        <p:nvSpPr>
          <p:cNvPr id="3" name="Subtitle 2">
            <a:extLst>
              <a:ext uri="{FF2B5EF4-FFF2-40B4-BE49-F238E27FC236}">
                <a16:creationId xmlns:a16="http://schemas.microsoft.com/office/drawing/2014/main" id="{92D6DFBC-7E7F-46CB-8723-374DB7A75DCB}"/>
              </a:ext>
            </a:extLst>
          </p:cNvPr>
          <p:cNvSpPr>
            <a:spLocks noGrp="1"/>
          </p:cNvSpPr>
          <p:nvPr>
            <p:ph type="subTitle" idx="1"/>
          </p:nvPr>
        </p:nvSpPr>
        <p:spPr>
          <a:xfrm>
            <a:off x="1524000" y="3602038"/>
            <a:ext cx="9144000" cy="2808922"/>
          </a:xfrm>
        </p:spPr>
        <p:txBody>
          <a:bodyPr/>
          <a:lstStyle/>
          <a:p>
            <a:pPr algn="ctr"/>
            <a:r>
              <a:rPr lang="en-US" altLang="zh-CN" dirty="0"/>
              <a:t>Minru Li </a:t>
            </a:r>
            <a:r>
              <a:rPr lang="zh-CN" altLang="en-US" dirty="0"/>
              <a:t>李敏儒</a:t>
            </a:r>
            <a:endParaRPr lang="en-US" altLang="zh-CN" dirty="0"/>
          </a:p>
          <a:p>
            <a:pPr algn="ctr"/>
            <a:r>
              <a:rPr lang="en-US" altLang="zh-CN" dirty="0"/>
              <a:t>National East Asian Languages resource Center</a:t>
            </a:r>
          </a:p>
          <a:p>
            <a:pPr algn="ctr"/>
            <a:r>
              <a:rPr lang="en-US" altLang="zh-CN" dirty="0"/>
              <a:t>The </a:t>
            </a:r>
            <a:r>
              <a:rPr lang="en-US" altLang="zh-CN" dirty="0" err="1"/>
              <a:t>ohio</a:t>
            </a:r>
            <a:r>
              <a:rPr lang="en-US" altLang="zh-CN" dirty="0"/>
              <a:t> state university</a:t>
            </a:r>
          </a:p>
          <a:p>
            <a:pPr algn="ctr"/>
            <a:r>
              <a:rPr lang="en-US" altLang="zh-CN" dirty="0"/>
              <a:t>2022</a:t>
            </a:r>
            <a:r>
              <a:rPr lang="zh-CN" altLang="en-US" dirty="0"/>
              <a:t>年</a:t>
            </a:r>
            <a:r>
              <a:rPr lang="en-US" altLang="zh-CN" dirty="0"/>
              <a:t>6</a:t>
            </a:r>
            <a:r>
              <a:rPr lang="zh-CN" altLang="en-US" dirty="0"/>
              <a:t>月</a:t>
            </a:r>
            <a:r>
              <a:rPr lang="en-US" altLang="zh-CN" dirty="0"/>
              <a:t>10</a:t>
            </a:r>
            <a:r>
              <a:rPr lang="zh-CN" altLang="en-US" dirty="0"/>
              <a:t>日</a:t>
            </a:r>
            <a:endParaRPr lang="en-US" altLang="zh-CN" dirty="0"/>
          </a:p>
          <a:p>
            <a:endParaRPr lang="en-US" dirty="0"/>
          </a:p>
        </p:txBody>
      </p:sp>
    </p:spTree>
    <p:extLst>
      <p:ext uri="{BB962C8B-B14F-4D97-AF65-F5344CB8AC3E}">
        <p14:creationId xmlns:p14="http://schemas.microsoft.com/office/powerpoint/2010/main" val="4177117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50EB-EBB4-4ED2-B439-25A63B00E48E}"/>
              </a:ext>
            </a:extLst>
          </p:cNvPr>
          <p:cNvSpPr>
            <a:spLocks noGrp="1"/>
          </p:cNvSpPr>
          <p:nvPr>
            <p:ph type="title"/>
          </p:nvPr>
        </p:nvSpPr>
        <p:spPr>
          <a:xfrm>
            <a:off x="161925" y="804519"/>
            <a:ext cx="10892930" cy="1049235"/>
          </a:xfrm>
        </p:spPr>
        <p:txBody>
          <a:bodyPr/>
          <a:lstStyle/>
          <a:p>
            <a:r>
              <a:rPr lang="zh-CN" altLang="en-US" dirty="0"/>
              <a:t>学生考试后发证书</a:t>
            </a:r>
            <a:endParaRPr lang="en-US" dirty="0"/>
          </a:p>
        </p:txBody>
      </p:sp>
      <p:pic>
        <p:nvPicPr>
          <p:cNvPr id="5" name="Content Placeholder 4">
            <a:extLst>
              <a:ext uri="{FF2B5EF4-FFF2-40B4-BE49-F238E27FC236}">
                <a16:creationId xmlns:a16="http://schemas.microsoft.com/office/drawing/2014/main" id="{07E9B14B-50E0-4F55-BA76-96213F5C3D93}"/>
              </a:ext>
            </a:extLst>
          </p:cNvPr>
          <p:cNvPicPr>
            <a:picLocks noGrp="1" noChangeAspect="1"/>
          </p:cNvPicPr>
          <p:nvPr>
            <p:ph idx="1"/>
          </p:nvPr>
        </p:nvPicPr>
        <p:blipFill rotWithShape="1">
          <a:blip r:embed="rId2"/>
          <a:srcRect l="21428" t="14891" r="20587" b="13379"/>
          <a:stretch/>
        </p:blipFill>
        <p:spPr>
          <a:xfrm>
            <a:off x="4317526" y="0"/>
            <a:ext cx="7788749" cy="5419725"/>
          </a:xfrm>
          <a:ln>
            <a:solidFill>
              <a:srgbClr val="FF0000"/>
            </a:solidFill>
          </a:ln>
        </p:spPr>
      </p:pic>
    </p:spTree>
    <p:extLst>
      <p:ext uri="{BB962C8B-B14F-4D97-AF65-F5344CB8AC3E}">
        <p14:creationId xmlns:p14="http://schemas.microsoft.com/office/powerpoint/2010/main" val="2127962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114301"/>
            <a:ext cx="11049000" cy="1285899"/>
          </a:xfrm>
        </p:spPr>
        <p:txBody>
          <a:bodyPr/>
          <a:lstStyle/>
          <a:p>
            <a:r>
              <a:rPr lang="zh-CN" altLang="en-US" sz="2400" dirty="0"/>
              <a:t>应试者马上可以看到考试结果及正误分析</a:t>
            </a:r>
            <a:br>
              <a:rPr lang="en-US" altLang="zh-CN" sz="2400" dirty="0"/>
            </a:br>
            <a:br>
              <a:rPr lang="en-US" altLang="zh-CN" sz="2400" dirty="0"/>
            </a:br>
            <a:endParaRPr lang="en-US" sz="2400" dirty="0"/>
          </a:p>
        </p:txBody>
      </p:sp>
      <p:sp>
        <p:nvSpPr>
          <p:cNvPr id="3" name="Text Placeholder 2"/>
          <p:cNvSpPr>
            <a:spLocks noGrp="1"/>
          </p:cNvSpPr>
          <p:nvPr>
            <p:ph type="body" idx="2"/>
          </p:nvPr>
        </p:nvSpPr>
        <p:spPr/>
        <p:txBody>
          <a:bodyPr>
            <a:normAutofit/>
          </a:bodyPr>
          <a:lstStyle/>
          <a:p>
            <a:endParaRPr lang="en-US" dirty="0"/>
          </a:p>
          <a:p>
            <a:r>
              <a:rPr lang="en-US" sz="2000" dirty="0">
                <a:hlinkClick r:id="rId3"/>
              </a:rPr>
              <a:t>http://cavo.osu.edu/</a:t>
            </a:r>
            <a:endParaRPr lang="en-US" sz="2000" dirty="0"/>
          </a:p>
          <a:p>
            <a:endParaRPr lang="en-US" sz="2000" dirty="0"/>
          </a:p>
          <a:p>
            <a:endParaRPr lang="en-US" sz="2000" dirty="0"/>
          </a:p>
          <a:p>
            <a:endParaRPr lang="en-US" sz="2000" dirty="0"/>
          </a:p>
        </p:txBody>
      </p:sp>
      <p:sp>
        <p:nvSpPr>
          <p:cNvPr id="4" name="Content Placeholder 3"/>
          <p:cNvSpPr>
            <a:spLocks noGrp="1"/>
          </p:cNvSpPr>
          <p:nvPr>
            <p:ph sz="quarter" idx="1"/>
          </p:nvPr>
        </p:nvSpPr>
        <p:spPr/>
        <p:txBody>
          <a:bodyPr/>
          <a:lstStyle/>
          <a:p>
            <a:pPr marL="0" indent="0">
              <a:buNone/>
            </a:pPr>
            <a:endParaRPr lang="en-US" dirty="0"/>
          </a:p>
          <a:p>
            <a:endParaRPr lang="en-US" dirty="0"/>
          </a:p>
          <a:p>
            <a:pPr marL="0" indent="0">
              <a:buNone/>
            </a:pPr>
            <a:endParaRPr lang="en-US" dirty="0"/>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167" t="25792" r="26884" b="24417"/>
          <a:stretch/>
        </p:blipFill>
        <p:spPr bwMode="auto">
          <a:xfrm>
            <a:off x="2468976" y="757250"/>
            <a:ext cx="8789575" cy="5265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5487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113" y="-172577"/>
            <a:ext cx="10285071" cy="2247117"/>
          </a:xfrm>
        </p:spPr>
        <p:txBody>
          <a:bodyPr/>
          <a:lstStyle/>
          <a:p>
            <a:r>
              <a:rPr lang="zh-CN" altLang="en-US" dirty="0"/>
              <a:t>学习</a:t>
            </a:r>
            <a:r>
              <a:rPr lang="zh-CN" altLang="en-US" sz="2400" dirty="0"/>
              <a:t>者可以看到自己的历次考试结果：</a:t>
            </a:r>
            <a:br>
              <a:rPr lang="en-US" altLang="zh-CN" sz="2400" dirty="0"/>
            </a:br>
            <a:br>
              <a:rPr lang="en-US" altLang="zh-CN" sz="2400" dirty="0"/>
            </a:br>
            <a:endParaRPr lang="en-US" sz="2400" dirty="0"/>
          </a:p>
        </p:txBody>
      </p:sp>
      <p:sp>
        <p:nvSpPr>
          <p:cNvPr id="3" name="Text Placeholder 2"/>
          <p:cNvSpPr>
            <a:spLocks noGrp="1"/>
          </p:cNvSpPr>
          <p:nvPr>
            <p:ph type="body" idx="2"/>
          </p:nvPr>
        </p:nvSpPr>
        <p:spPr/>
        <p:txBody>
          <a:bodyPr/>
          <a:lstStyle/>
          <a:p>
            <a:endParaRPr lang="en-US" dirty="0"/>
          </a:p>
          <a:p>
            <a:endParaRPr lang="en-US" sz="2000" dirty="0"/>
          </a:p>
          <a:p>
            <a:endParaRPr lang="en-US" sz="2000" dirty="0"/>
          </a:p>
        </p:txBody>
      </p:sp>
      <p:sp>
        <p:nvSpPr>
          <p:cNvPr id="4" name="Content Placeholder 3"/>
          <p:cNvSpPr>
            <a:spLocks noGrp="1"/>
          </p:cNvSpPr>
          <p:nvPr>
            <p:ph sz="quarter" idx="1"/>
          </p:nvPr>
        </p:nvSpPr>
        <p:spPr/>
        <p:txBody>
          <a:bodyPr/>
          <a:lstStyle/>
          <a:p>
            <a:pPr marL="0" indent="0">
              <a:buNone/>
            </a:pPr>
            <a:endParaRPr lang="en-US" dirty="0"/>
          </a:p>
          <a:p>
            <a:endParaRPr lang="en-US" dirty="0"/>
          </a:p>
          <a:p>
            <a:pPr marL="0" indent="0">
              <a:buNone/>
            </a:pPr>
            <a:endParaRPr lang="en-US" dirty="0"/>
          </a:p>
        </p:txBody>
      </p:sp>
      <p:pic>
        <p:nvPicPr>
          <p:cNvPr id="6" name="Picture 5">
            <a:extLst>
              <a:ext uri="{FF2B5EF4-FFF2-40B4-BE49-F238E27FC236}">
                <a16:creationId xmlns:a16="http://schemas.microsoft.com/office/drawing/2014/main" id="{4AF5FD9C-0ADD-4E61-AC84-F60F36BF597A}"/>
              </a:ext>
            </a:extLst>
          </p:cNvPr>
          <p:cNvPicPr>
            <a:picLocks noChangeAspect="1"/>
          </p:cNvPicPr>
          <p:nvPr/>
        </p:nvPicPr>
        <p:blipFill rotWithShape="1">
          <a:blip r:embed="rId3"/>
          <a:srcRect l="29922" t="25417" r="9316" b="10539"/>
          <a:stretch/>
        </p:blipFill>
        <p:spPr>
          <a:xfrm>
            <a:off x="713300" y="1407815"/>
            <a:ext cx="10400695" cy="6166411"/>
          </a:xfrm>
          <a:prstGeom prst="rect">
            <a:avLst/>
          </a:prstGeom>
        </p:spPr>
      </p:pic>
    </p:spTree>
    <p:extLst>
      <p:ext uri="{BB962C8B-B14F-4D97-AF65-F5344CB8AC3E}">
        <p14:creationId xmlns:p14="http://schemas.microsoft.com/office/powerpoint/2010/main" val="1847808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1572"/>
            <a:ext cx="4762499" cy="677402"/>
          </a:xfrm>
        </p:spPr>
        <p:txBody>
          <a:bodyPr/>
          <a:lstStyle/>
          <a:p>
            <a:r>
              <a:rPr lang="zh-CN" altLang="en-US" dirty="0"/>
              <a:t>老师可以看到学生的成绩</a:t>
            </a:r>
            <a:endParaRPr lang="en-US" sz="2400" dirty="0"/>
          </a:p>
        </p:txBody>
      </p:sp>
      <p:sp>
        <p:nvSpPr>
          <p:cNvPr id="3" name="Text Placeholder 2"/>
          <p:cNvSpPr>
            <a:spLocks noGrp="1"/>
          </p:cNvSpPr>
          <p:nvPr>
            <p:ph type="body" idx="2"/>
          </p:nvPr>
        </p:nvSpPr>
        <p:spPr/>
        <p:txBody>
          <a:bodyPr>
            <a:normAutofit/>
          </a:bodyPr>
          <a:lstStyle/>
          <a:p>
            <a:endParaRPr lang="en-US" dirty="0"/>
          </a:p>
          <a:p>
            <a:endParaRPr lang="en-US" sz="2000" dirty="0"/>
          </a:p>
          <a:p>
            <a:endParaRPr lang="en-US" sz="2000" dirty="0"/>
          </a:p>
        </p:txBody>
      </p:sp>
      <p:sp>
        <p:nvSpPr>
          <p:cNvPr id="4" name="Content Placeholder 3"/>
          <p:cNvSpPr>
            <a:spLocks noGrp="1"/>
          </p:cNvSpPr>
          <p:nvPr>
            <p:ph sz="quarter" idx="1"/>
          </p:nvPr>
        </p:nvSpPr>
        <p:spPr/>
        <p:txBody>
          <a:bodyPr/>
          <a:lstStyle/>
          <a:p>
            <a:pPr marL="0" indent="0">
              <a:buNone/>
            </a:pPr>
            <a:endParaRPr lang="en-US" dirty="0"/>
          </a:p>
          <a:p>
            <a:endParaRPr lang="en-US" dirty="0"/>
          </a:p>
          <a:p>
            <a:pPr marL="0" indent="0">
              <a:buNone/>
            </a:pPr>
            <a:endParaRPr lang="en-US" dirty="0"/>
          </a:p>
        </p:txBody>
      </p:sp>
      <p:pic>
        <p:nvPicPr>
          <p:cNvPr id="5" name="Picture 4">
            <a:extLst>
              <a:ext uri="{FF2B5EF4-FFF2-40B4-BE49-F238E27FC236}">
                <a16:creationId xmlns:a16="http://schemas.microsoft.com/office/drawing/2014/main" id="{DD7CC096-1FFE-4FAE-8ABF-E111E00BF9D6}"/>
              </a:ext>
            </a:extLst>
          </p:cNvPr>
          <p:cNvPicPr>
            <a:picLocks noChangeAspect="1"/>
          </p:cNvPicPr>
          <p:nvPr/>
        </p:nvPicPr>
        <p:blipFill>
          <a:blip r:embed="rId3"/>
          <a:stretch>
            <a:fillRect/>
          </a:stretch>
        </p:blipFill>
        <p:spPr>
          <a:xfrm>
            <a:off x="361950" y="799326"/>
            <a:ext cx="10772083" cy="6058674"/>
          </a:xfrm>
          <a:prstGeom prst="rect">
            <a:avLst/>
          </a:prstGeom>
        </p:spPr>
      </p:pic>
    </p:spTree>
    <p:extLst>
      <p:ext uri="{BB962C8B-B14F-4D97-AF65-F5344CB8AC3E}">
        <p14:creationId xmlns:p14="http://schemas.microsoft.com/office/powerpoint/2010/main" val="2982131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1" y="-1228517"/>
            <a:ext cx="10239374" cy="2247117"/>
          </a:xfrm>
        </p:spPr>
        <p:txBody>
          <a:bodyPr/>
          <a:lstStyle/>
          <a:p>
            <a:r>
              <a:rPr lang="zh-CN" altLang="en-US" sz="2400" dirty="0"/>
              <a:t>老师有管理修订自己的学生信息的权限</a:t>
            </a:r>
            <a:endParaRPr lang="en-US" sz="2400" dirty="0"/>
          </a:p>
        </p:txBody>
      </p:sp>
      <p:sp>
        <p:nvSpPr>
          <p:cNvPr id="4" name="Content Placeholder 3"/>
          <p:cNvSpPr>
            <a:spLocks noGrp="1"/>
          </p:cNvSpPr>
          <p:nvPr>
            <p:ph sz="quarter" idx="1"/>
          </p:nvPr>
        </p:nvSpPr>
        <p:spPr/>
        <p:txBody>
          <a:bodyPr/>
          <a:lstStyle/>
          <a:p>
            <a:pPr marL="0" indent="0">
              <a:buNone/>
            </a:pPr>
            <a:endParaRPr lang="en-US" dirty="0"/>
          </a:p>
          <a:p>
            <a:endParaRPr lang="en-US" dirty="0"/>
          </a:p>
          <a:p>
            <a:pPr marL="0" indent="0">
              <a:buNone/>
            </a:pPr>
            <a:endParaRPr lang="en-US" dirty="0"/>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201" t="-194" r="15970" b="48612"/>
          <a:stretch/>
        </p:blipFill>
        <p:spPr bwMode="auto">
          <a:xfrm>
            <a:off x="2252428" y="1018600"/>
            <a:ext cx="7995775" cy="4973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5">
            <a:extLst>
              <a:ext uri="{FF2B5EF4-FFF2-40B4-BE49-F238E27FC236}">
                <a16:creationId xmlns:a16="http://schemas.microsoft.com/office/drawing/2014/main" id="{B68D2105-1F29-48B3-9EA6-6D6AF7A1498A}"/>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3218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995831"/>
            <a:ext cx="3586209" cy="1223494"/>
          </a:xfrm>
        </p:spPr>
        <p:txBody>
          <a:bodyPr>
            <a:normAutofit/>
          </a:bodyPr>
          <a:lstStyle/>
          <a:p>
            <a:r>
              <a:rPr lang="zh-CN" altLang="en-US" sz="2400" dirty="0"/>
              <a:t>老师也有管理及修改自己的自定义测试信息的权限</a:t>
            </a:r>
            <a:endParaRPr lang="en-US" sz="2400" dirty="0"/>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911" t="17552" r="15484" b="16001"/>
          <a:stretch/>
        </p:blipFill>
        <p:spPr bwMode="auto">
          <a:xfrm>
            <a:off x="5038725" y="104025"/>
            <a:ext cx="6913239" cy="5563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0924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C069-E54B-402F-9236-9A9CDB6B3C22}"/>
              </a:ext>
            </a:extLst>
          </p:cNvPr>
          <p:cNvSpPr>
            <a:spLocks noGrp="1"/>
          </p:cNvSpPr>
          <p:nvPr>
            <p:ph type="title"/>
          </p:nvPr>
        </p:nvSpPr>
        <p:spPr/>
        <p:txBody>
          <a:bodyPr/>
          <a:lstStyle/>
          <a:p>
            <a:r>
              <a:rPr lang="en-US" altLang="zh-CN" dirty="0"/>
              <a:t>CAVO</a:t>
            </a:r>
            <a:r>
              <a:rPr lang="zh-CN" altLang="en-US" dirty="0"/>
              <a:t>大致用途</a:t>
            </a:r>
            <a:endParaRPr lang="en-US" dirty="0"/>
          </a:p>
        </p:txBody>
      </p:sp>
      <p:sp>
        <p:nvSpPr>
          <p:cNvPr id="3" name="Content Placeholder 2">
            <a:extLst>
              <a:ext uri="{FF2B5EF4-FFF2-40B4-BE49-F238E27FC236}">
                <a16:creationId xmlns:a16="http://schemas.microsoft.com/office/drawing/2014/main" id="{034AB4B0-ABC8-4AB8-9105-D6577C88EBF9}"/>
              </a:ext>
            </a:extLst>
          </p:cNvPr>
          <p:cNvSpPr>
            <a:spLocks noGrp="1"/>
          </p:cNvSpPr>
          <p:nvPr>
            <p:ph idx="1"/>
          </p:nvPr>
        </p:nvSpPr>
        <p:spPr/>
        <p:txBody>
          <a:bodyPr/>
          <a:lstStyle/>
          <a:p>
            <a:r>
              <a:rPr lang="en-US" dirty="0"/>
              <a:t>1</a:t>
            </a:r>
            <a:r>
              <a:rPr lang="zh-CN" altLang="en-US" dirty="0"/>
              <a:t>）可以用来做词汇分析</a:t>
            </a:r>
            <a:endParaRPr lang="en-US" altLang="zh-CN" dirty="0"/>
          </a:p>
          <a:p>
            <a:r>
              <a:rPr lang="en-US" dirty="0"/>
              <a:t>2</a:t>
            </a:r>
            <a:r>
              <a:rPr lang="zh-CN" altLang="en-US" dirty="0"/>
              <a:t>）在学期中或学期末，老师可以方便用自定义测试，对学习者进行形成性评估</a:t>
            </a:r>
            <a:endParaRPr lang="en-US" altLang="zh-CN" dirty="0"/>
          </a:p>
          <a:p>
            <a:pPr marL="0" indent="0">
              <a:buNone/>
            </a:pPr>
            <a:endParaRPr lang="en-US" altLang="zh-CN" dirty="0"/>
          </a:p>
        </p:txBody>
      </p:sp>
      <p:sp>
        <p:nvSpPr>
          <p:cNvPr id="4" name="Footer Placeholder 3">
            <a:extLst>
              <a:ext uri="{FF2B5EF4-FFF2-40B4-BE49-F238E27FC236}">
                <a16:creationId xmlns:a16="http://schemas.microsoft.com/office/drawing/2014/main" id="{42324B87-679C-49AC-860E-8F42C17B3AC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6AA6A0F-DD86-433A-B2E4-62BD12673DD8}"/>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2175077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275F-3F10-4589-9A78-2BFF6A75FE2E}"/>
              </a:ext>
            </a:extLst>
          </p:cNvPr>
          <p:cNvSpPr>
            <a:spLocks noGrp="1"/>
          </p:cNvSpPr>
          <p:nvPr>
            <p:ph type="title"/>
          </p:nvPr>
        </p:nvSpPr>
        <p:spPr/>
        <p:txBody>
          <a:bodyPr>
            <a:normAutofit fontScale="90000"/>
          </a:bodyPr>
          <a:lstStyle/>
          <a:p>
            <a:pPr algn="ctr"/>
            <a:r>
              <a:rPr lang="zh-CN" altLang="en-US" sz="5400" dirty="0"/>
              <a:t>谢谢！</a:t>
            </a:r>
            <a:br>
              <a:rPr lang="en-US" altLang="zh-CN" sz="5400"/>
            </a:br>
            <a:r>
              <a:rPr lang="zh-CN" altLang="en-US" sz="5400"/>
              <a:t>请</a:t>
            </a:r>
            <a:r>
              <a:rPr lang="zh-CN" altLang="en-US" sz="5400" dirty="0"/>
              <a:t>提宝贵意见</a:t>
            </a:r>
            <a:br>
              <a:rPr lang="en-US" altLang="zh-CN" dirty="0"/>
            </a:br>
            <a:endParaRPr lang="en-US" dirty="0"/>
          </a:p>
        </p:txBody>
      </p:sp>
      <p:sp>
        <p:nvSpPr>
          <p:cNvPr id="3" name="Text Placeholder 2">
            <a:extLst>
              <a:ext uri="{FF2B5EF4-FFF2-40B4-BE49-F238E27FC236}">
                <a16:creationId xmlns:a16="http://schemas.microsoft.com/office/drawing/2014/main" id="{3AA2A053-5135-4AF6-86D6-6A9DAD415157}"/>
              </a:ext>
            </a:extLst>
          </p:cNvPr>
          <p:cNvSpPr>
            <a:spLocks noGrp="1"/>
          </p:cNvSpPr>
          <p:nvPr>
            <p:ph type="body" idx="1"/>
          </p:nvPr>
        </p:nvSpPr>
        <p:spPr/>
        <p:txBody>
          <a:bodyPr>
            <a:normAutofit fontScale="70000" lnSpcReduction="20000"/>
          </a:bodyPr>
          <a:lstStyle/>
          <a:p>
            <a:pPr algn="ctr"/>
            <a:r>
              <a:rPr lang="zh-CN" altLang="en-US" sz="3200" dirty="0"/>
              <a:t>李敏儒</a:t>
            </a:r>
            <a:endParaRPr lang="en-US" altLang="zh-CN" sz="3200" dirty="0"/>
          </a:p>
          <a:p>
            <a:pPr algn="ctr"/>
            <a:r>
              <a:rPr lang="en-US" altLang="zh-CN" sz="3200" dirty="0">
                <a:hlinkClick r:id="rId2"/>
              </a:rPr>
              <a:t>li.28@osu.edu</a:t>
            </a:r>
            <a:endParaRPr lang="en-US" altLang="zh-CN" sz="3200" dirty="0"/>
          </a:p>
          <a:p>
            <a:endParaRPr lang="en-US" dirty="0"/>
          </a:p>
        </p:txBody>
      </p:sp>
    </p:spTree>
    <p:extLst>
      <p:ext uri="{BB962C8B-B14F-4D97-AF65-F5344CB8AC3E}">
        <p14:creationId xmlns:p14="http://schemas.microsoft.com/office/powerpoint/2010/main" val="1583459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0" y="3200400"/>
            <a:ext cx="7772400" cy="2819400"/>
          </a:xfrm>
        </p:spPr>
        <p:txBody>
          <a:bodyPr>
            <a:normAutofit/>
          </a:bodyPr>
          <a:lstStyle/>
          <a:p>
            <a:endParaRPr lang="en-US" dirty="0"/>
          </a:p>
        </p:txBody>
      </p:sp>
      <p:sp>
        <p:nvSpPr>
          <p:cNvPr id="2" name="Title 1"/>
          <p:cNvSpPr>
            <a:spLocks noGrp="1"/>
          </p:cNvSpPr>
          <p:nvPr>
            <p:ph type="ctrTitle"/>
          </p:nvPr>
        </p:nvSpPr>
        <p:spPr>
          <a:xfrm>
            <a:off x="2209800" y="381000"/>
            <a:ext cx="7772400" cy="1936531"/>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4" name="Subtitle 2"/>
          <p:cNvSpPr txBox="1">
            <a:spLocks/>
          </p:cNvSpPr>
          <p:nvPr/>
        </p:nvSpPr>
        <p:spPr>
          <a:xfrm>
            <a:off x="2438400" y="3352800"/>
            <a:ext cx="7772400" cy="2819400"/>
          </a:xfrm>
          <a:prstGeom prst="rect">
            <a:avLst/>
          </a:prstGeom>
        </p:spPr>
        <p:txBody>
          <a:bodyPr vert="horz">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endParaRPr lang="en-US"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76375" y="209745"/>
            <a:ext cx="9105900" cy="5676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6583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4B0B2-94E1-491E-9603-394E77BBAFE3}"/>
              </a:ext>
            </a:extLst>
          </p:cNvPr>
          <p:cNvSpPr>
            <a:spLocks noGrp="1"/>
          </p:cNvSpPr>
          <p:nvPr>
            <p:ph type="title"/>
          </p:nvPr>
        </p:nvSpPr>
        <p:spPr/>
        <p:txBody>
          <a:bodyPr/>
          <a:lstStyle/>
          <a:p>
            <a:r>
              <a:rPr lang="zh-CN" altLang="en-US" b="1" dirty="0"/>
              <a:t>有关</a:t>
            </a:r>
            <a:r>
              <a:rPr lang="en-US" altLang="zh-CN" b="1" dirty="0"/>
              <a:t>CAVO</a:t>
            </a:r>
            <a:endParaRPr lang="en-US" b="1" dirty="0"/>
          </a:p>
        </p:txBody>
      </p:sp>
      <p:sp>
        <p:nvSpPr>
          <p:cNvPr id="3" name="Content Placeholder 2">
            <a:extLst>
              <a:ext uri="{FF2B5EF4-FFF2-40B4-BE49-F238E27FC236}">
                <a16:creationId xmlns:a16="http://schemas.microsoft.com/office/drawing/2014/main" id="{6313EB5F-2CFB-4FC4-B349-B1353D5CCEB1}"/>
              </a:ext>
            </a:extLst>
          </p:cNvPr>
          <p:cNvSpPr>
            <a:spLocks noGrp="1"/>
          </p:cNvSpPr>
          <p:nvPr>
            <p:ph idx="1"/>
          </p:nvPr>
        </p:nvSpPr>
        <p:spPr/>
        <p:txBody>
          <a:bodyPr/>
          <a:lstStyle/>
          <a:p>
            <a:r>
              <a:rPr lang="zh-CN" altLang="en-US" dirty="0"/>
              <a:t>设计者：</a:t>
            </a:r>
            <a:r>
              <a:rPr lang="en-US" altLang="zh-CN" dirty="0"/>
              <a:t>	</a:t>
            </a:r>
            <a:r>
              <a:rPr lang="zh-CN" altLang="en-US" dirty="0"/>
              <a:t>吴伟克（</a:t>
            </a:r>
            <a:r>
              <a:rPr lang="en-US" altLang="zh-CN" dirty="0"/>
              <a:t>Galal Walker)</a:t>
            </a:r>
          </a:p>
          <a:p>
            <a:r>
              <a:rPr lang="zh-CN" altLang="en-US" dirty="0"/>
              <a:t>技术人员：</a:t>
            </a:r>
            <a:r>
              <a:rPr lang="en-US" altLang="zh-CN" dirty="0"/>
              <a:t>	</a:t>
            </a:r>
            <a:r>
              <a:rPr lang="zh-CN" altLang="en-US" dirty="0"/>
              <a:t>刘军、熊晖，陈寒凝</a:t>
            </a:r>
            <a:endParaRPr lang="en-US" altLang="zh-CN" dirty="0"/>
          </a:p>
          <a:p>
            <a:endParaRPr lang="en-US" dirty="0"/>
          </a:p>
          <a:p>
            <a:r>
              <a:rPr lang="zh-CN" altLang="en-US" dirty="0"/>
              <a:t>历史：</a:t>
            </a:r>
            <a:r>
              <a:rPr lang="en-US" altLang="zh-CN" dirty="0"/>
              <a:t>2005</a:t>
            </a:r>
            <a:r>
              <a:rPr lang="zh-CN" altLang="en-US" dirty="0"/>
              <a:t>年开始设计，</a:t>
            </a:r>
            <a:r>
              <a:rPr lang="en-US" altLang="zh-CN" dirty="0"/>
              <a:t>2008</a:t>
            </a:r>
            <a:r>
              <a:rPr lang="zh-CN" altLang="en-US" dirty="0"/>
              <a:t>年上线</a:t>
            </a:r>
            <a:endParaRPr lang="en-US" altLang="zh-CN"/>
          </a:p>
          <a:p>
            <a:pPr marL="0" indent="0">
              <a:buNone/>
            </a:pPr>
            <a:endParaRPr lang="en-US" dirty="0"/>
          </a:p>
          <a:p>
            <a:r>
              <a:rPr lang="zh-CN" altLang="en-US" dirty="0"/>
              <a:t>目的：提供老师与学习者一个低风险评估工具，通过自主学习，加强对词汇的阅读与理解</a:t>
            </a:r>
            <a:endParaRPr lang="en-US" dirty="0"/>
          </a:p>
        </p:txBody>
      </p:sp>
    </p:spTree>
    <p:extLst>
      <p:ext uri="{BB962C8B-B14F-4D97-AF65-F5344CB8AC3E}">
        <p14:creationId xmlns:p14="http://schemas.microsoft.com/office/powerpoint/2010/main" val="4139638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2800" dirty="0"/>
              <a:t>无需注册就可以用的工具</a:t>
            </a:r>
            <a:br>
              <a:rPr lang="en-US" altLang="zh-CN" sz="2800" dirty="0"/>
            </a:br>
            <a:br>
              <a:rPr lang="en-US" sz="2800" dirty="0"/>
            </a:br>
            <a:br>
              <a:rPr lang="en-US" sz="2800" dirty="0"/>
            </a:br>
            <a:endParaRPr lang="en-US" sz="2800" dirty="0"/>
          </a:p>
        </p:txBody>
      </p:sp>
      <p:sp>
        <p:nvSpPr>
          <p:cNvPr id="4" name="Text Placeholder 3"/>
          <p:cNvSpPr>
            <a:spLocks noGrp="1"/>
          </p:cNvSpPr>
          <p:nvPr>
            <p:ph type="body" idx="2"/>
          </p:nvPr>
        </p:nvSpPr>
        <p:spPr/>
        <p:txBody>
          <a:bodyPr/>
          <a:lstStyle/>
          <a:p>
            <a:r>
              <a:rPr lang="en-US" dirty="0"/>
              <a:t>1</a:t>
            </a:r>
            <a:r>
              <a:rPr lang="zh-CN" altLang="en-US" dirty="0"/>
              <a:t>）</a:t>
            </a:r>
            <a:r>
              <a:rPr lang="zh-CN" altLang="en-US" sz="2400" dirty="0"/>
              <a:t>中文词汇频率分析</a:t>
            </a:r>
            <a:endParaRPr lang="en-US" altLang="zh-CN" sz="2400" dirty="0"/>
          </a:p>
          <a:p>
            <a:r>
              <a:rPr lang="en-US" sz="2400" dirty="0"/>
              <a:t>2</a:t>
            </a:r>
            <a:r>
              <a:rPr lang="zh-CN" altLang="en-US" sz="2400" dirty="0"/>
              <a:t>）中文词典</a:t>
            </a:r>
            <a:endParaRPr lang="en-US" altLang="zh-CN" sz="2400" dirty="0"/>
          </a:p>
          <a:p>
            <a:r>
              <a:rPr lang="en-US" sz="2400" dirty="0"/>
              <a:t>3</a:t>
            </a:r>
            <a:r>
              <a:rPr lang="zh-CN" altLang="en-US" sz="2400" dirty="0"/>
              <a:t>）词汇测试示范</a:t>
            </a:r>
            <a:endParaRPr lang="en-US" sz="2400" dirty="0"/>
          </a:p>
        </p:txBody>
      </p:sp>
      <p:sp>
        <p:nvSpPr>
          <p:cNvPr id="3" name="Content Placeholder 2"/>
          <p:cNvSpPr>
            <a:spLocks noGrp="1"/>
          </p:cNvSpPr>
          <p:nvPr>
            <p:ph sz="quarter" idx="1"/>
          </p:nvPr>
        </p:nvSpPr>
        <p:spPr>
          <a:xfrm>
            <a:off x="4648201" y="685800"/>
            <a:ext cx="3249667" cy="5410200"/>
          </a:xfrm>
        </p:spPr>
        <p:txBody>
          <a:bodyPr>
            <a:normAutofit lnSpcReduction="10000"/>
          </a:bodyPr>
          <a:lstStyle/>
          <a:p>
            <a:pPr marL="571500" lvl="1" indent="-571500">
              <a:buClr>
                <a:schemeClr val="accent1"/>
              </a:buClr>
              <a:buSzPct val="85000"/>
              <a:buFont typeface="Courier New" panose="02070309020205020404" pitchFamily="49" charset="0"/>
              <a:buChar char="o"/>
            </a:pPr>
            <a:endParaRPr lang="en-US" sz="3200" dirty="0"/>
          </a:p>
          <a:p>
            <a:pPr marL="571500" lvl="1" indent="-571500">
              <a:buClr>
                <a:schemeClr val="accent1"/>
              </a:buClr>
              <a:buSzPct val="85000"/>
              <a:buFont typeface="Courier New" panose="02070309020205020404" pitchFamily="49" charset="0"/>
              <a:buChar char="o"/>
            </a:pPr>
            <a:r>
              <a:rPr lang="en-US" sz="3200" dirty="0"/>
              <a:t>Chinese Vocabulary Frequency Analyzer</a:t>
            </a:r>
          </a:p>
          <a:p>
            <a:pPr marL="571500" lvl="1" indent="-571500">
              <a:buClr>
                <a:schemeClr val="accent1"/>
              </a:buClr>
              <a:buSzPct val="85000"/>
              <a:buFont typeface="Courier New" panose="02070309020205020404" pitchFamily="49" charset="0"/>
              <a:buChar char="o"/>
            </a:pPr>
            <a:r>
              <a:rPr lang="en-US" sz="3200" dirty="0"/>
              <a:t>Chinese Dictionary search </a:t>
            </a:r>
          </a:p>
          <a:p>
            <a:pPr marL="571500" lvl="1" indent="-571500">
              <a:buClr>
                <a:schemeClr val="accent1"/>
              </a:buClr>
              <a:buSzPct val="85000"/>
              <a:buFont typeface="Courier New" panose="02070309020205020404" pitchFamily="49" charset="0"/>
              <a:buChar char="o"/>
            </a:pPr>
            <a:r>
              <a:rPr lang="en-US" sz="3200" dirty="0"/>
              <a:t>Demo</a:t>
            </a:r>
          </a:p>
          <a:p>
            <a:endParaRPr lang="en-US" dirty="0"/>
          </a:p>
          <a:p>
            <a:pPr marL="0" indent="0">
              <a:buNone/>
            </a:pPr>
            <a:endParaRPr lang="en-US" dirty="0"/>
          </a:p>
          <a:p>
            <a:endParaRPr lang="en-US" dirty="0"/>
          </a:p>
          <a:p>
            <a:endParaRPr lang="en-US" dirty="0"/>
          </a:p>
          <a:p>
            <a:endParaRPr lang="en-US" dirty="0"/>
          </a:p>
          <a:p>
            <a:endParaRPr lang="en-US" dirty="0"/>
          </a:p>
        </p:txBody>
      </p:sp>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389" t="55334" r="31667" b="20000"/>
          <a:stretch/>
        </p:blipFill>
        <p:spPr bwMode="auto">
          <a:xfrm>
            <a:off x="7988354" y="2639739"/>
            <a:ext cx="232410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807380" y="685800"/>
            <a:ext cx="2505075"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19333" y="5106552"/>
            <a:ext cx="1555040" cy="863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4942" y="5017962"/>
            <a:ext cx="17145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97954" y="5041024"/>
            <a:ext cx="17145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3452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800" dirty="0"/>
          </a:p>
        </p:txBody>
      </p:sp>
      <p:sp>
        <p:nvSpPr>
          <p:cNvPr id="4" name="Text Placeholder 3"/>
          <p:cNvSpPr>
            <a:spLocks noGrp="1"/>
          </p:cNvSpPr>
          <p:nvPr>
            <p:ph type="body" idx="2"/>
          </p:nvPr>
        </p:nvSpPr>
        <p:spPr/>
        <p:txBody>
          <a:bodyPr>
            <a:normAutofit/>
          </a:bodyPr>
          <a:lstStyle/>
          <a:p>
            <a:endParaRPr lang="en-US" dirty="0"/>
          </a:p>
          <a:p>
            <a:pPr marL="0" lvl="1" indent="0">
              <a:spcAft>
                <a:spcPts val="1000"/>
              </a:spcAft>
              <a:buClr>
                <a:schemeClr val="accent1"/>
              </a:buClr>
              <a:buSzPct val="85000"/>
            </a:pPr>
            <a:endParaRPr lang="en-US" sz="3200" dirty="0">
              <a:solidFill>
                <a:schemeClr val="bg1"/>
              </a:solidFill>
            </a:endParaRPr>
          </a:p>
          <a:p>
            <a:pPr marL="0" lvl="1" indent="0">
              <a:spcAft>
                <a:spcPts val="1000"/>
              </a:spcAft>
              <a:buClr>
                <a:schemeClr val="accent1"/>
              </a:buClr>
              <a:buSzPct val="85000"/>
            </a:pPr>
            <a:r>
              <a:rPr lang="zh-CN" altLang="en-US" sz="3200" dirty="0"/>
              <a:t>词频分析</a:t>
            </a:r>
            <a:endParaRPr lang="en-US" sz="3200" dirty="0">
              <a:solidFill>
                <a:schemeClr val="bg1"/>
              </a:solidFill>
            </a:endParaRPr>
          </a:p>
        </p:txBody>
      </p:sp>
      <p:sp>
        <p:nvSpPr>
          <p:cNvPr id="3" name="Content Placeholder 2"/>
          <p:cNvSpPr>
            <a:spLocks noGrp="1"/>
          </p:cNvSpPr>
          <p:nvPr>
            <p:ph sz="quarter" idx="1"/>
          </p:nvPr>
        </p:nvSpPr>
        <p:spPr>
          <a:xfrm>
            <a:off x="4648201" y="685800"/>
            <a:ext cx="3249667" cy="5410200"/>
          </a:xfrm>
        </p:spPr>
        <p:txBody>
          <a:bodyPr>
            <a:normAutofit/>
          </a:bodyPr>
          <a:lstStyle/>
          <a:p>
            <a:endParaRPr lang="en-US" dirty="0"/>
          </a:p>
          <a:p>
            <a:endParaRPr lang="en-US" dirty="0"/>
          </a:p>
          <a:p>
            <a:pPr marL="0" indent="0">
              <a:buNone/>
            </a:pPr>
            <a:endParaRPr lang="en-US" dirty="0"/>
          </a:p>
          <a:p>
            <a:endParaRPr lang="en-US" dirty="0"/>
          </a:p>
          <a:p>
            <a:endParaRPr lang="en-US" dirty="0"/>
          </a:p>
          <a:p>
            <a:endParaRPr lang="en-US" dirty="0"/>
          </a:p>
          <a:p>
            <a:endParaRPr lang="en-US" dirty="0"/>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78953" y="969877"/>
            <a:ext cx="2505075"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li.28\Documents\ACTFL\3.pn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8291" r="22881" b="28868"/>
          <a:stretch/>
        </p:blipFill>
        <p:spPr bwMode="auto">
          <a:xfrm>
            <a:off x="4428414" y="25231"/>
            <a:ext cx="6318915" cy="6070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31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2"/>
          </p:nvPr>
        </p:nvSpPr>
        <p:spPr>
          <a:xfrm>
            <a:off x="1905000" y="2961565"/>
            <a:ext cx="2362200" cy="3164599"/>
          </a:xfrm>
        </p:spPr>
        <p:txBody>
          <a:bodyPr>
            <a:normAutofit/>
          </a:bodyPr>
          <a:lstStyle/>
          <a:p>
            <a:pPr marL="0" lvl="1" indent="0">
              <a:spcAft>
                <a:spcPts val="1000"/>
              </a:spcAft>
              <a:buClr>
                <a:schemeClr val="accent1"/>
              </a:buClr>
              <a:buSzPct val="85000"/>
            </a:pPr>
            <a:endParaRPr lang="en-US" altLang="zh-CN" sz="3200" dirty="0"/>
          </a:p>
          <a:p>
            <a:pPr marL="0" lvl="1" indent="0">
              <a:spcAft>
                <a:spcPts val="1000"/>
              </a:spcAft>
              <a:buClr>
                <a:schemeClr val="accent1"/>
              </a:buClr>
              <a:buSzPct val="85000"/>
            </a:pPr>
            <a:r>
              <a:rPr lang="zh-CN" altLang="en-US" sz="3200" dirty="0"/>
              <a:t>中文词典</a:t>
            </a:r>
            <a:endParaRPr lang="en-US" altLang="zh-CN" sz="3200" dirty="0"/>
          </a:p>
          <a:p>
            <a:pPr marL="0" lvl="1" indent="0">
              <a:spcAft>
                <a:spcPts val="1000"/>
              </a:spcAft>
              <a:buClr>
                <a:schemeClr val="accent1"/>
              </a:buClr>
              <a:buSzPct val="85000"/>
            </a:pPr>
            <a:r>
              <a:rPr lang="en-US" sz="3200" dirty="0">
                <a:solidFill>
                  <a:schemeClr val="bg1"/>
                </a:solidFill>
                <a:hlinkClick r:id="rId3"/>
              </a:rPr>
              <a:t>http://cavo.</a:t>
            </a:r>
            <a:r>
              <a:rPr lang="en-US" altLang="zh-CN" sz="3200" dirty="0">
                <a:solidFill>
                  <a:schemeClr val="bg1"/>
                </a:solidFill>
                <a:hlinkClick r:id="rId3"/>
              </a:rPr>
              <a:t>osu.edu</a:t>
            </a:r>
            <a:endParaRPr lang="en-US" sz="3200" dirty="0">
              <a:solidFill>
                <a:schemeClr val="bg1"/>
              </a:solidFill>
            </a:endParaRPr>
          </a:p>
          <a:p>
            <a:pPr marL="0" lvl="1" indent="0">
              <a:spcAft>
                <a:spcPts val="1000"/>
              </a:spcAft>
              <a:buClr>
                <a:schemeClr val="accent1"/>
              </a:buClr>
              <a:buSzPct val="85000"/>
            </a:pPr>
            <a:endParaRPr lang="en-US" sz="3200" dirty="0">
              <a:solidFill>
                <a:schemeClr val="bg1"/>
              </a:solidFill>
            </a:endParaRPr>
          </a:p>
        </p:txBody>
      </p:sp>
      <p:pic>
        <p:nvPicPr>
          <p:cNvPr id="6" name="Content Placeholder 5"/>
          <p:cNvPicPr>
            <a:picLocks noGrp="1" noChangeAspect="1"/>
          </p:cNvPicPr>
          <p:nvPr>
            <p:ph sz="quarter" idx="1"/>
          </p:nvPr>
        </p:nvPicPr>
        <p:blipFill>
          <a:blip r:embed="rId4" cstate="email">
            <a:extLst>
              <a:ext uri="{28A0092B-C50C-407E-A947-70E740481C1C}">
                <a14:useLocalDpi xmlns:a14="http://schemas.microsoft.com/office/drawing/2010/main" val="0"/>
              </a:ext>
            </a:extLst>
          </a:blip>
          <a:stretch>
            <a:fillRect/>
          </a:stretch>
        </p:blipFill>
        <p:spPr>
          <a:xfrm>
            <a:off x="5178099" y="0"/>
            <a:ext cx="6012039" cy="6225485"/>
          </a:xfrm>
        </p:spPr>
      </p:pic>
      <p:pic>
        <p:nvPicPr>
          <p:cNvPr id="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389" t="55334" r="31667" b="20000"/>
          <a:stretch/>
        </p:blipFill>
        <p:spPr bwMode="auto">
          <a:xfrm>
            <a:off x="1943100" y="685800"/>
            <a:ext cx="232410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9240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2"/>
          </p:nvPr>
        </p:nvSpPr>
        <p:spPr>
          <a:xfrm>
            <a:off x="1444671" y="3848669"/>
            <a:ext cx="2822529" cy="2277494"/>
          </a:xfrm>
        </p:spPr>
        <p:txBody>
          <a:bodyPr>
            <a:normAutofit fontScale="85000" lnSpcReduction="10000"/>
          </a:bodyPr>
          <a:lstStyle/>
          <a:p>
            <a:pPr marL="0" lvl="1" indent="0" algn="ctr">
              <a:spcAft>
                <a:spcPts val="1000"/>
              </a:spcAft>
              <a:buClr>
                <a:schemeClr val="accent1"/>
              </a:buClr>
              <a:buSzPct val="85000"/>
            </a:pPr>
            <a:endParaRPr lang="en-US" sz="3200" dirty="0">
              <a:solidFill>
                <a:schemeClr val="bg1"/>
              </a:solidFill>
            </a:endParaRPr>
          </a:p>
          <a:p>
            <a:pPr marL="0" lvl="1" indent="0" algn="ctr">
              <a:spcAft>
                <a:spcPts val="1000"/>
              </a:spcAft>
              <a:buClr>
                <a:schemeClr val="accent1"/>
              </a:buClr>
              <a:buSzPct val="85000"/>
            </a:pPr>
            <a:r>
              <a:rPr lang="zh-CN" altLang="en-US" sz="3200" dirty="0"/>
              <a:t>测试示范</a:t>
            </a:r>
            <a:endParaRPr lang="en-US" sz="3200" dirty="0"/>
          </a:p>
          <a:p>
            <a:pPr marL="0" lvl="1" indent="0" algn="ctr">
              <a:spcAft>
                <a:spcPts val="1000"/>
              </a:spcAft>
              <a:buClr>
                <a:schemeClr val="accent1"/>
              </a:buClr>
              <a:buSzPct val="85000"/>
            </a:pPr>
            <a:r>
              <a:rPr lang="en-US" sz="3200" dirty="0">
                <a:solidFill>
                  <a:schemeClr val="bg1"/>
                </a:solidFill>
                <a:hlinkClick r:id="rId3"/>
              </a:rPr>
              <a:t>http://cavo.osu.edu</a:t>
            </a:r>
            <a:endParaRPr lang="en-US" sz="3200" dirty="0">
              <a:solidFill>
                <a:schemeClr val="bg1"/>
              </a:solidFill>
            </a:endParaRPr>
          </a:p>
          <a:p>
            <a:pPr marL="0" lvl="1" indent="0" algn="ctr">
              <a:spcAft>
                <a:spcPts val="1000"/>
              </a:spcAft>
              <a:buClr>
                <a:schemeClr val="accent1"/>
              </a:buClr>
              <a:buSzPct val="85000"/>
            </a:pPr>
            <a:endParaRPr lang="en-US" sz="3200" dirty="0">
              <a:solidFill>
                <a:schemeClr val="bg1"/>
              </a:solidFill>
            </a:endParaRPr>
          </a:p>
        </p:txBody>
      </p:sp>
      <p:pic>
        <p:nvPicPr>
          <p:cNvPr id="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14126" y="914401"/>
            <a:ext cx="1555040" cy="863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14127" y="2010652"/>
            <a:ext cx="17129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267924" y="3256177"/>
            <a:ext cx="171926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
          </p:nvPr>
        </p:nvSpPr>
        <p:spPr/>
        <p:txBody>
          <a:bodyPr/>
          <a:lstStyle/>
          <a:p>
            <a:endParaRPr lang="en-US" dirty="0"/>
          </a:p>
        </p:txBody>
      </p:sp>
      <p:pic>
        <p:nvPicPr>
          <p:cNvPr id="2054"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8284" t="14001" r="29851" b="12611"/>
          <a:stretch/>
        </p:blipFill>
        <p:spPr bwMode="auto">
          <a:xfrm>
            <a:off x="5372670" y="165480"/>
            <a:ext cx="5104263" cy="5592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2766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sz="2800" dirty="0"/>
              <a:t>注册用户（学生），可以有两种选择：</a:t>
            </a:r>
            <a:br>
              <a:rPr lang="en-US" altLang="zh-CN" sz="2800" dirty="0"/>
            </a:br>
            <a:r>
              <a:rPr lang="en-US" altLang="zh-CN" sz="2800" dirty="0"/>
              <a:t>1</a:t>
            </a:r>
            <a:r>
              <a:rPr lang="zh-CN" altLang="en-US" sz="2800" dirty="0"/>
              <a:t>）电脑自适应词汇测试</a:t>
            </a:r>
            <a:br>
              <a:rPr lang="en-US" altLang="zh-CN" sz="2800" dirty="0"/>
            </a:br>
            <a:r>
              <a:rPr lang="en-US" altLang="zh-CN" sz="2800" dirty="0"/>
              <a:t>2</a:t>
            </a:r>
            <a:r>
              <a:rPr lang="zh-CN" altLang="en-US" sz="2800" dirty="0"/>
              <a:t>）老师自定义词汇测试</a:t>
            </a:r>
            <a:endParaRPr lang="en-US" sz="2800" dirty="0"/>
          </a:p>
        </p:txBody>
      </p:sp>
      <p:sp>
        <p:nvSpPr>
          <p:cNvPr id="4" name="Text Placeholder 3"/>
          <p:cNvSpPr>
            <a:spLocks noGrp="1"/>
          </p:cNvSpPr>
          <p:nvPr>
            <p:ph type="body" idx="2"/>
          </p:nvPr>
        </p:nvSpPr>
        <p:spPr>
          <a:xfrm>
            <a:off x="1444671" y="3205491"/>
            <a:ext cx="3275013" cy="2853536"/>
          </a:xfrm>
        </p:spPr>
        <p:txBody>
          <a:bodyPr>
            <a:normAutofit fontScale="77500" lnSpcReduction="20000"/>
          </a:bodyPr>
          <a:lstStyle/>
          <a:p>
            <a:r>
              <a:rPr lang="zh-CN" altLang="en-US" sz="3500" dirty="0"/>
              <a:t>四种类型：</a:t>
            </a:r>
            <a:endParaRPr lang="en-US" altLang="zh-CN" sz="3500" dirty="0"/>
          </a:p>
          <a:p>
            <a:r>
              <a:rPr lang="zh-CN" altLang="en-US" sz="3500" dirty="0"/>
              <a:t>中文</a:t>
            </a:r>
            <a:r>
              <a:rPr lang="en-US" altLang="zh-CN" sz="3500" dirty="0"/>
              <a:t>—</a:t>
            </a:r>
            <a:r>
              <a:rPr lang="zh-CN" altLang="en-US" sz="3500" dirty="0"/>
              <a:t>拼音</a:t>
            </a:r>
            <a:endParaRPr lang="en-US" altLang="zh-CN" sz="3500" dirty="0"/>
          </a:p>
          <a:p>
            <a:r>
              <a:rPr lang="zh-CN" altLang="en-US" sz="3500" dirty="0"/>
              <a:t>中文</a:t>
            </a:r>
            <a:r>
              <a:rPr lang="en-US" altLang="zh-CN" sz="3500" dirty="0"/>
              <a:t>—</a:t>
            </a:r>
            <a:r>
              <a:rPr lang="zh-CN" altLang="en-US" sz="3500" dirty="0"/>
              <a:t>英文</a:t>
            </a:r>
            <a:endParaRPr lang="en-US" altLang="zh-CN" sz="3500" dirty="0"/>
          </a:p>
          <a:p>
            <a:r>
              <a:rPr lang="zh-CN" altLang="en-US" sz="3500" dirty="0"/>
              <a:t>中文</a:t>
            </a:r>
            <a:r>
              <a:rPr lang="en-US" altLang="zh-CN" sz="3500" dirty="0"/>
              <a:t>—</a:t>
            </a:r>
            <a:r>
              <a:rPr lang="zh-CN" altLang="en-US" sz="3500" dirty="0"/>
              <a:t>中文</a:t>
            </a:r>
            <a:endParaRPr lang="en-US" altLang="zh-CN" sz="3500" dirty="0"/>
          </a:p>
          <a:p>
            <a:r>
              <a:rPr lang="zh-CN" altLang="en-US" sz="3500" dirty="0"/>
              <a:t>自定义测试</a:t>
            </a:r>
            <a:endParaRPr lang="en-US" sz="3500" dirty="0"/>
          </a:p>
          <a:p>
            <a:endParaRPr lang="en-US" sz="2000" dirty="0"/>
          </a:p>
          <a:p>
            <a:endParaRPr lang="en-US" sz="2000" dirty="0"/>
          </a:p>
        </p:txBody>
      </p:sp>
      <p:sp>
        <p:nvSpPr>
          <p:cNvPr id="3" name="Content Placeholder 2"/>
          <p:cNvSpPr>
            <a:spLocks noGrp="1"/>
          </p:cNvSpPr>
          <p:nvPr>
            <p:ph sz="quarter" idx="1"/>
          </p:nvPr>
        </p:nvSpPr>
        <p:spPr>
          <a:xfrm>
            <a:off x="4648201" y="685799"/>
            <a:ext cx="3249667" cy="7191375"/>
          </a:xfrm>
        </p:spPr>
        <p:txBody>
          <a:bodyPr>
            <a:normAutofit fontScale="92500" lnSpcReduction="20000"/>
          </a:bodyPr>
          <a:lstStyle/>
          <a:p>
            <a:pPr marL="571500" lvl="1" indent="-571500">
              <a:buClr>
                <a:schemeClr val="accent1"/>
              </a:buClr>
              <a:buSzPct val="85000"/>
              <a:buFont typeface="Courier New" panose="02070309020205020404" pitchFamily="49" charset="0"/>
              <a:buChar char="o"/>
            </a:pPr>
            <a:endParaRPr lang="en-US" sz="3200" dirty="0"/>
          </a:p>
          <a:p>
            <a:pPr marL="571500" lvl="1" indent="-571500">
              <a:buClr>
                <a:schemeClr val="accent1"/>
              </a:buClr>
              <a:buSzPct val="85000"/>
              <a:buFont typeface="Courier New" panose="02070309020205020404" pitchFamily="49" charset="0"/>
              <a:buChar char="o"/>
            </a:pPr>
            <a:endParaRPr lang="en-US" sz="3200" dirty="0"/>
          </a:p>
          <a:p>
            <a:pPr marL="571500" lvl="1" indent="-571500">
              <a:buClr>
                <a:schemeClr val="accent1"/>
              </a:buClr>
              <a:buSzPct val="85000"/>
              <a:buFont typeface="Courier New" panose="02070309020205020404" pitchFamily="49" charset="0"/>
              <a:buChar char="o"/>
            </a:pPr>
            <a:endParaRPr lang="en-US" sz="3200" dirty="0"/>
          </a:p>
          <a:p>
            <a:pPr marL="571500" lvl="1" indent="-571500">
              <a:buClr>
                <a:schemeClr val="accent1"/>
              </a:buClr>
              <a:buSzPct val="85000"/>
              <a:buFont typeface="Courier New" panose="02070309020205020404" pitchFamily="49" charset="0"/>
              <a:buChar char="o"/>
            </a:pPr>
            <a:r>
              <a:rPr lang="en-US" sz="3200" dirty="0"/>
              <a:t>Chinese-Pinyin Test</a:t>
            </a:r>
          </a:p>
          <a:p>
            <a:pPr marL="571500" lvl="1" indent="-571500">
              <a:buClr>
                <a:schemeClr val="accent1"/>
              </a:buClr>
              <a:buSzPct val="85000"/>
              <a:buFont typeface="Courier New" panose="02070309020205020404" pitchFamily="49" charset="0"/>
              <a:buChar char="o"/>
            </a:pPr>
            <a:endParaRPr lang="en-US" sz="3200" dirty="0"/>
          </a:p>
          <a:p>
            <a:pPr marL="571500" lvl="1" indent="-571500">
              <a:buClr>
                <a:schemeClr val="accent1"/>
              </a:buClr>
              <a:buSzPct val="85000"/>
              <a:buFont typeface="Courier New" panose="02070309020205020404" pitchFamily="49" charset="0"/>
              <a:buChar char="o"/>
            </a:pPr>
            <a:r>
              <a:rPr lang="en-US" sz="3200" dirty="0"/>
              <a:t>Chinese-English Test</a:t>
            </a:r>
          </a:p>
          <a:p>
            <a:pPr marL="571500" lvl="1" indent="-571500">
              <a:buClr>
                <a:schemeClr val="accent1"/>
              </a:buClr>
              <a:buSzPct val="85000"/>
              <a:buFont typeface="Courier New" panose="02070309020205020404" pitchFamily="49" charset="0"/>
              <a:buChar char="o"/>
            </a:pPr>
            <a:endParaRPr lang="en-US" sz="3200" dirty="0"/>
          </a:p>
          <a:p>
            <a:pPr marL="571500" lvl="1" indent="-571500">
              <a:buClr>
                <a:schemeClr val="accent1"/>
              </a:buClr>
              <a:buSzPct val="85000"/>
              <a:buFont typeface="Courier New" panose="02070309020205020404" pitchFamily="49" charset="0"/>
              <a:buChar char="o"/>
            </a:pPr>
            <a:r>
              <a:rPr lang="en-US" sz="3200" dirty="0"/>
              <a:t>Chinese-Chinese Test</a:t>
            </a:r>
          </a:p>
          <a:p>
            <a:pPr marL="571500" lvl="1" indent="-571500">
              <a:buClr>
                <a:schemeClr val="accent1"/>
              </a:buClr>
              <a:buSzPct val="85000"/>
              <a:buFont typeface="Courier New" panose="02070309020205020404" pitchFamily="49" charset="0"/>
              <a:buChar char="o"/>
            </a:pPr>
            <a:endParaRPr lang="en-US" sz="3200" dirty="0"/>
          </a:p>
          <a:p>
            <a:pPr marL="571500" lvl="1" indent="-571500">
              <a:buClr>
                <a:schemeClr val="accent1"/>
              </a:buClr>
              <a:buSzPct val="85000"/>
              <a:buFont typeface="Courier New" panose="02070309020205020404" pitchFamily="49" charset="0"/>
              <a:buChar char="o"/>
            </a:pPr>
            <a:r>
              <a:rPr lang="en-US" sz="3200" dirty="0"/>
              <a:t>Custom Test </a:t>
            </a:r>
          </a:p>
          <a:p>
            <a:endParaRPr lang="en-US" dirty="0"/>
          </a:p>
          <a:p>
            <a:endParaRPr lang="en-US" dirty="0"/>
          </a:p>
          <a:p>
            <a:pPr marL="0" indent="0">
              <a:buNone/>
            </a:pPr>
            <a:endParaRPr lang="en-US" dirty="0"/>
          </a:p>
          <a:p>
            <a:endParaRPr lang="en-US" dirty="0"/>
          </a:p>
          <a:p>
            <a:endParaRPr lang="en-US" dirty="0"/>
          </a:p>
          <a:p>
            <a:endParaRPr lang="en-US" dirty="0"/>
          </a:p>
          <a:p>
            <a:endParaRPr lang="en-US"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27767" y="882625"/>
            <a:ext cx="1555040" cy="863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3967" y="2385121"/>
            <a:ext cx="17145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4175" y="3930869"/>
            <a:ext cx="17145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34670" t="28247" r="42196" b="57078"/>
          <a:stretch/>
        </p:blipFill>
        <p:spPr bwMode="auto">
          <a:xfrm>
            <a:off x="7897868" y="4995251"/>
            <a:ext cx="2877492" cy="11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1828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800" dirty="0"/>
          </a:p>
        </p:txBody>
      </p:sp>
      <p:sp>
        <p:nvSpPr>
          <p:cNvPr id="4" name="Text Placeholder 3"/>
          <p:cNvSpPr>
            <a:spLocks noGrp="1"/>
          </p:cNvSpPr>
          <p:nvPr>
            <p:ph type="body" idx="2"/>
          </p:nvPr>
        </p:nvSpPr>
        <p:spPr>
          <a:xfrm>
            <a:off x="1764631" y="457201"/>
            <a:ext cx="2362200" cy="4144963"/>
          </a:xfrm>
        </p:spPr>
        <p:txBody>
          <a:bodyPr>
            <a:normAutofit fontScale="92500" lnSpcReduction="10000"/>
          </a:bodyPr>
          <a:lstStyle/>
          <a:p>
            <a:endParaRPr lang="en-US" dirty="0"/>
          </a:p>
          <a:p>
            <a:r>
              <a:rPr lang="zh-CN" altLang="en-US" sz="2800" dirty="0"/>
              <a:t>注册了的老师，可以设计自定义测试</a:t>
            </a:r>
            <a:endParaRPr lang="en-US" altLang="zh-CN" sz="2800" dirty="0"/>
          </a:p>
          <a:p>
            <a:endParaRPr lang="en-US" sz="2000" dirty="0">
              <a:hlinkClick r:id="rId3"/>
            </a:endParaRPr>
          </a:p>
          <a:p>
            <a:endParaRPr lang="en-US" sz="2000" dirty="0">
              <a:hlinkClick r:id="rId3"/>
            </a:endParaRPr>
          </a:p>
          <a:p>
            <a:endParaRPr lang="en-US" sz="2000" dirty="0">
              <a:hlinkClick r:id="rId3"/>
            </a:endParaRPr>
          </a:p>
          <a:p>
            <a:endParaRPr lang="en-US" sz="2000" dirty="0">
              <a:hlinkClick r:id="rId3"/>
            </a:endParaRPr>
          </a:p>
          <a:p>
            <a:r>
              <a:rPr lang="en-US" sz="2000" dirty="0">
                <a:hlinkClick r:id="rId3"/>
              </a:rPr>
              <a:t>http://cavo.osu.edu/</a:t>
            </a:r>
            <a:endParaRPr lang="en-US" sz="2000" dirty="0"/>
          </a:p>
          <a:p>
            <a:endParaRPr lang="en-US" sz="2000" dirty="0"/>
          </a:p>
        </p:txBody>
      </p:sp>
      <p:pic>
        <p:nvPicPr>
          <p:cNvPr id="512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731" t="17702" r="30999" b="9689"/>
          <a:stretch/>
        </p:blipFill>
        <p:spPr bwMode="auto">
          <a:xfrm>
            <a:off x="5112540" y="0"/>
            <a:ext cx="5634789" cy="58232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0384755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4615</TotalTime>
  <Words>1224</Words>
  <Application>Microsoft Office PowerPoint</Application>
  <PresentationFormat>Widescreen</PresentationFormat>
  <Paragraphs>142</Paragraphs>
  <Slides>17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Courier New</vt:lpstr>
      <vt:lpstr>Gill Sans MT</vt:lpstr>
      <vt:lpstr>Wingdings 2</vt:lpstr>
      <vt:lpstr>Gallery</vt:lpstr>
      <vt:lpstr>Design and Functions of CAVO (Computer Adaptive Vocabulary Assessment) CAVO 的设计与功能</vt:lpstr>
      <vt:lpstr>                    </vt:lpstr>
      <vt:lpstr>有关CAVO</vt:lpstr>
      <vt:lpstr>无需注册就可以用的工具   </vt:lpstr>
      <vt:lpstr>PowerPoint Presentation</vt:lpstr>
      <vt:lpstr>PowerPoint Presentation</vt:lpstr>
      <vt:lpstr>PowerPoint Presentation</vt:lpstr>
      <vt:lpstr>注册用户（学生），可以有两种选择： 1）电脑自适应词汇测试 2）老师自定义词汇测试</vt:lpstr>
      <vt:lpstr>PowerPoint Presentation</vt:lpstr>
      <vt:lpstr>学生考试后发证书</vt:lpstr>
      <vt:lpstr>应试者马上可以看到考试结果及正误分析  </vt:lpstr>
      <vt:lpstr>学习者可以看到自己的历次考试结果：  </vt:lpstr>
      <vt:lpstr>老师可以看到学生的成绩</vt:lpstr>
      <vt:lpstr>老师有管理修订自己的学生信息的权限</vt:lpstr>
      <vt:lpstr>老师也有管理及修改自己的自定义测试信息的权限</vt:lpstr>
      <vt:lpstr>CAVO大致用途</vt:lpstr>
      <vt:lpstr>谢谢！ 请提宝贵意见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and Functions of CAVO (Computer Adaptive Vocabulary Assessment) CAVO 的设计与功能</dc:title>
  <dc:creator>Li, Minru</dc:creator>
  <cp:lastModifiedBy>Li, Minru</cp:lastModifiedBy>
  <cp:revision>1</cp:revision>
  <dcterms:created xsi:type="dcterms:W3CDTF">2022-06-05T23:48:51Z</dcterms:created>
  <dcterms:modified xsi:type="dcterms:W3CDTF">2022-06-10T23:11:53Z</dcterms:modified>
</cp:coreProperties>
</file>